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vml" ContentType="application/vnd.openxmlformats-officedocument.vmlDrawing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36"/>
  </p:notesMasterIdLst>
  <p:sldIdLst>
    <p:sldId id="256" r:id="rId2"/>
    <p:sldId id="280" r:id="rId3"/>
    <p:sldId id="279" r:id="rId4"/>
    <p:sldId id="281" r:id="rId5"/>
    <p:sldId id="282" r:id="rId6"/>
    <p:sldId id="303" r:id="rId7"/>
    <p:sldId id="300" r:id="rId8"/>
    <p:sldId id="301" r:id="rId9"/>
    <p:sldId id="302" r:id="rId10"/>
    <p:sldId id="299" r:id="rId11"/>
    <p:sldId id="298" r:id="rId12"/>
    <p:sldId id="307" r:id="rId13"/>
    <p:sldId id="309" r:id="rId14"/>
    <p:sldId id="284" r:id="rId15"/>
    <p:sldId id="283" r:id="rId16"/>
    <p:sldId id="267" r:id="rId17"/>
    <p:sldId id="266" r:id="rId18"/>
    <p:sldId id="287" r:id="rId19"/>
    <p:sldId id="285" r:id="rId20"/>
    <p:sldId id="288" r:id="rId21"/>
    <p:sldId id="273" r:id="rId22"/>
    <p:sldId id="306" r:id="rId23"/>
    <p:sldId id="304" r:id="rId24"/>
    <p:sldId id="308" r:id="rId25"/>
    <p:sldId id="277" r:id="rId26"/>
    <p:sldId id="289" r:id="rId27"/>
    <p:sldId id="290" r:id="rId28"/>
    <p:sldId id="295" r:id="rId29"/>
    <p:sldId id="296" r:id="rId30"/>
    <p:sldId id="291" r:id="rId31"/>
    <p:sldId id="292" r:id="rId32"/>
    <p:sldId id="293" r:id="rId33"/>
    <p:sldId id="294" r:id="rId34"/>
    <p:sldId id="305" r:id="rId3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00"/>
    <a:srgbClr val="CCFF66"/>
    <a:srgbClr val="FF7C80"/>
    <a:srgbClr val="6699FF"/>
    <a:srgbClr val="FF99CC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7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2010&#22799;&#12398;&#23398;&#26657;CD-R\&#28436;&#32722;&#35506;&#38988;\&#35506;&#38988;&#29992;&#12487;&#12540;&#12479;\ensyu_&#31070;&#35895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2010&#22799;&#12398;&#23398;&#26657;CD-R\&#28436;&#32722;&#35506;&#38988;\&#35506;&#38988;&#29992;&#12487;&#12540;&#12479;\ensyu_&#31070;&#35895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2010&#22799;&#12398;&#23398;&#26657;CD-R\&#28436;&#32722;&#35506;&#38988;\&#35506;&#38988;&#29992;&#12487;&#12540;&#12479;\ensyu_&#31070;&#35895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2010&#22799;&#12398;&#23398;&#26657;CD-R\&#28436;&#32722;&#35506;&#38988;\&#35506;&#38988;&#29992;&#12487;&#12540;&#12479;\ensyu_&#31070;&#35895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2010&#22799;&#12398;&#23398;&#26657;CD-R\&#28436;&#32722;&#35506;&#38988;\&#35506;&#38988;&#29992;&#12487;&#12540;&#12479;\ensyu_&#31070;&#35895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2010&#22799;&#12398;&#23398;&#26657;CD-R\&#28436;&#32722;&#35506;&#38988;\&#35506;&#38988;&#29992;&#12487;&#12540;&#12479;\ensyu_&#31070;&#35895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2010&#22799;&#12398;&#23398;&#26657;CD-R\&#28436;&#32722;&#35506;&#38988;\&#35506;&#38988;&#29992;&#12487;&#12540;&#12479;\ensyu_&#31070;&#35895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2010&#22799;&#12398;&#23398;&#26657;CD-R\&#28436;&#32722;&#35506;&#38988;\&#35506;&#38988;&#29992;&#12487;&#12540;&#12479;\ensyu_&#31070;&#35895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2010&#22799;&#12398;&#23398;&#26657;CD-R\&#28436;&#32722;&#35506;&#38988;\&#35506;&#38988;&#29992;&#12487;&#12540;&#12479;\ensyu_&#31070;&#35895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ensyu%20sano%2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ensyu%20sano%20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ensyu%20sano%20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ensyu%20sano%20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G:\ensyu%20sano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pivotSource>
    <c:name>[ensyu_神谷.xlsx]ﾋﾟﾎﾟｯﾄ!ﾋﾟﾎﾞｯﾄﾃｰﾌﾞﾙ3</c:name>
    <c:fmtId val="7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spPr>
          <a:solidFill>
            <a:srgbClr val="FFFF00"/>
          </a:solidFill>
        </c:spPr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  <c:marker>
          <c:symbol val="none"/>
        </c:marker>
        <c:dLbl>
          <c:idx val="0"/>
          <c:delete val="1"/>
        </c:dLbl>
      </c:pivotFmt>
      <c:pivotFmt>
        <c:idx val="24"/>
        <c:marker>
          <c:symbol val="none"/>
        </c:marker>
        <c:dLbl>
          <c:idx val="0"/>
          <c:delete val="1"/>
        </c:dLbl>
      </c:pivotFmt>
      <c:pivotFmt>
        <c:idx val="25"/>
        <c:marker>
          <c:symbol val="none"/>
        </c:marker>
        <c:dLbl>
          <c:idx val="0"/>
          <c:delete val="1"/>
        </c:dLbl>
      </c:pivotFmt>
      <c:pivotFmt>
        <c:idx val="26"/>
        <c:marker>
          <c:symbol val="none"/>
        </c:marker>
        <c:dLbl>
          <c:idx val="0"/>
          <c:delete val="1"/>
        </c:dLbl>
      </c:pivotFmt>
      <c:pivotFmt>
        <c:idx val="27"/>
        <c:spPr>
          <a:solidFill>
            <a:srgbClr val="FFFF00"/>
          </a:solidFill>
        </c:spPr>
        <c:marker>
          <c:symbol val="none"/>
        </c:marker>
        <c:dLbl>
          <c:idx val="0"/>
          <c:delete val="1"/>
        </c:dLbl>
      </c:pivotFmt>
    </c:pivotFmts>
    <c:plotArea>
      <c:layout/>
      <c:barChart>
        <c:barDir val="bar"/>
        <c:grouping val="percentStacked"/>
        <c:ser>
          <c:idx val="0"/>
          <c:order val="0"/>
          <c:tx>
            <c:strRef>
              <c:f>ﾋﾟﾎﾟｯﾄ!$B$75:$B$76</c:f>
              <c:strCache>
                <c:ptCount val="1"/>
                <c:pt idx="0">
                  <c:v>自家用車</c:v>
                </c:pt>
              </c:strCache>
            </c:strRef>
          </c:tx>
          <c:cat>
            <c:strRef>
              <c:f>ﾋﾟﾎﾟｯﾄ!$A$77:$A$88</c:f>
              <c:strCache>
                <c:ptCount val="11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13</c:v>
                </c:pt>
                <c:pt idx="10">
                  <c:v>14</c:v>
                </c:pt>
              </c:strCache>
            </c:strRef>
          </c:cat>
          <c:val>
            <c:numRef>
              <c:f>ﾋﾟﾎﾟｯﾄ!$B$77:$B$88</c:f>
              <c:numCache>
                <c:formatCode>General</c:formatCode>
                <c:ptCount val="11"/>
                <c:pt idx="0">
                  <c:v>8</c:v>
                </c:pt>
                <c:pt idx="1">
                  <c:v>12</c:v>
                </c:pt>
                <c:pt idx="2">
                  <c:v>7</c:v>
                </c:pt>
                <c:pt idx="6">
                  <c:v>9</c:v>
                </c:pt>
                <c:pt idx="7">
                  <c:v>7</c:v>
                </c:pt>
                <c:pt idx="9">
                  <c:v>5</c:v>
                </c:pt>
                <c:pt idx="10">
                  <c:v>3</c:v>
                </c:pt>
              </c:numCache>
            </c:numRef>
          </c:val>
        </c:ser>
        <c:ser>
          <c:idx val="1"/>
          <c:order val="1"/>
          <c:tx>
            <c:strRef>
              <c:f>ﾋﾟﾎﾟｯﾄ!$C$75:$C$76</c:f>
              <c:strCache>
                <c:ptCount val="1"/>
                <c:pt idx="0">
                  <c:v>鉄道</c:v>
                </c:pt>
              </c:strCache>
            </c:strRef>
          </c:tx>
          <c:cat>
            <c:strRef>
              <c:f>ﾋﾟﾎﾟｯﾄ!$A$77:$A$88</c:f>
              <c:strCache>
                <c:ptCount val="11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13</c:v>
                </c:pt>
                <c:pt idx="10">
                  <c:v>14</c:v>
                </c:pt>
              </c:strCache>
            </c:strRef>
          </c:cat>
          <c:val>
            <c:numRef>
              <c:f>ﾋﾟﾎﾟｯﾄ!$C$77:$C$88</c:f>
              <c:numCache>
                <c:formatCode>General</c:formatCode>
                <c:ptCount val="11"/>
                <c:pt idx="0">
                  <c:v>11</c:v>
                </c:pt>
                <c:pt idx="1">
                  <c:v>2</c:v>
                </c:pt>
                <c:pt idx="3">
                  <c:v>1</c:v>
                </c:pt>
                <c:pt idx="4">
                  <c:v>9</c:v>
                </c:pt>
                <c:pt idx="6">
                  <c:v>3</c:v>
                </c:pt>
                <c:pt idx="7">
                  <c:v>4</c:v>
                </c:pt>
                <c:pt idx="9">
                  <c:v>2</c:v>
                </c:pt>
                <c:pt idx="10">
                  <c:v>3</c:v>
                </c:pt>
              </c:numCache>
            </c:numRef>
          </c:val>
        </c:ser>
        <c:ser>
          <c:idx val="2"/>
          <c:order val="2"/>
          <c:tx>
            <c:strRef>
              <c:f>ﾋﾟﾎﾟｯﾄ!$D$75:$D$76</c:f>
              <c:strCache>
                <c:ptCount val="1"/>
                <c:pt idx="0">
                  <c:v>バス</c:v>
                </c:pt>
              </c:strCache>
            </c:strRef>
          </c:tx>
          <c:cat>
            <c:strRef>
              <c:f>ﾋﾟﾎﾟｯﾄ!$A$77:$A$88</c:f>
              <c:strCache>
                <c:ptCount val="11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13</c:v>
                </c:pt>
                <c:pt idx="10">
                  <c:v>14</c:v>
                </c:pt>
              </c:strCache>
            </c:strRef>
          </c:cat>
          <c:val>
            <c:numRef>
              <c:f>ﾋﾟﾎﾟｯﾄ!$D$77:$D$88</c:f>
              <c:numCache>
                <c:formatCode>General</c:formatCode>
                <c:ptCount val="11"/>
                <c:pt idx="0">
                  <c:v>1</c:v>
                </c:pt>
                <c:pt idx="4">
                  <c:v>1</c:v>
                </c:pt>
                <c:pt idx="6">
                  <c:v>1</c:v>
                </c:pt>
              </c:numCache>
            </c:numRef>
          </c:val>
        </c:ser>
        <c:ser>
          <c:idx val="3"/>
          <c:order val="3"/>
          <c:tx>
            <c:strRef>
              <c:f>ﾋﾟﾎﾟｯﾄ!$E$75:$E$76</c:f>
              <c:strCache>
                <c:ptCount val="1"/>
                <c:pt idx="0">
                  <c:v>自転車</c:v>
                </c:pt>
              </c:strCache>
            </c:strRef>
          </c:tx>
          <c:cat>
            <c:strRef>
              <c:f>ﾋﾟﾎﾟｯﾄ!$A$77:$A$88</c:f>
              <c:strCache>
                <c:ptCount val="11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13</c:v>
                </c:pt>
                <c:pt idx="10">
                  <c:v>14</c:v>
                </c:pt>
              </c:strCache>
            </c:strRef>
          </c:cat>
          <c:val>
            <c:numRef>
              <c:f>ﾋﾟﾎﾟｯﾄ!$E$77:$E$88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4">
                  <c:v>2</c:v>
                </c:pt>
                <c:pt idx="6">
                  <c:v>18</c:v>
                </c:pt>
                <c:pt idx="7">
                  <c:v>16</c:v>
                </c:pt>
                <c:pt idx="9">
                  <c:v>3</c:v>
                </c:pt>
                <c:pt idx="10">
                  <c:v>3</c:v>
                </c:pt>
              </c:numCache>
            </c:numRef>
          </c:val>
        </c:ser>
        <c:ser>
          <c:idx val="4"/>
          <c:order val="4"/>
          <c:tx>
            <c:strRef>
              <c:f>ﾋﾟﾎﾟｯﾄ!$F$75:$F$76</c:f>
              <c:strCache>
                <c:ptCount val="1"/>
                <c:pt idx="0">
                  <c:v>徒歩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ﾋﾟﾎﾟｯﾄ!$A$77:$A$88</c:f>
              <c:strCache>
                <c:ptCount val="11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13</c:v>
                </c:pt>
                <c:pt idx="10">
                  <c:v>14</c:v>
                </c:pt>
              </c:strCache>
            </c:strRef>
          </c:cat>
          <c:val>
            <c:numRef>
              <c:f>ﾋﾟﾎﾟｯﾄ!$F$77:$F$88</c:f>
              <c:numCache>
                <c:formatCode>General</c:formatCode>
                <c:ptCount val="11"/>
                <c:pt idx="0">
                  <c:v>5</c:v>
                </c:pt>
                <c:pt idx="1">
                  <c:v>7</c:v>
                </c:pt>
                <c:pt idx="2">
                  <c:v>4</c:v>
                </c:pt>
                <c:pt idx="3">
                  <c:v>2</c:v>
                </c:pt>
                <c:pt idx="4">
                  <c:v>15</c:v>
                </c:pt>
                <c:pt idx="5">
                  <c:v>2</c:v>
                </c:pt>
                <c:pt idx="6">
                  <c:v>5</c:v>
                </c:pt>
                <c:pt idx="7">
                  <c:v>7</c:v>
                </c:pt>
                <c:pt idx="8">
                  <c:v>1</c:v>
                </c:pt>
                <c:pt idx="9">
                  <c:v>6</c:v>
                </c:pt>
                <c:pt idx="10">
                  <c:v>2</c:v>
                </c:pt>
              </c:numCache>
            </c:numRef>
          </c:val>
        </c:ser>
        <c:gapWidth val="75"/>
        <c:overlap val="100"/>
        <c:axId val="37044608"/>
        <c:axId val="37046528"/>
      </c:barChart>
      <c:catAx>
        <c:axId val="3704460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500"/>
                </a:pPr>
                <a:r>
                  <a:rPr lang="ja-JP" altLang="en-US" sz="1500"/>
                  <a:t>小ゾーン</a:t>
                </a:r>
                <a:r>
                  <a:rPr lang="en-US" altLang="ja-JP" sz="1500"/>
                  <a:t>No</a:t>
                </a:r>
                <a:endParaRPr lang="ja-JP" altLang="en-US" sz="1500"/>
              </a:p>
            </c:rich>
          </c:tx>
          <c:layout/>
        </c:title>
        <c:maj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37046528"/>
        <c:crosses val="autoZero"/>
        <c:auto val="1"/>
        <c:lblAlgn val="ctr"/>
        <c:lblOffset val="100"/>
      </c:catAx>
      <c:valAx>
        <c:axId val="37046528"/>
        <c:scaling>
          <c:orientation val="minMax"/>
        </c:scaling>
        <c:axPos val="b"/>
        <c:majorGridlines/>
        <c:minorGridlines/>
        <c:numFmt formatCode="0%" sourceLinked="1"/>
        <c:tickLblPos val="nextTo"/>
        <c:crossAx val="37044608"/>
        <c:crosses val="autoZero"/>
        <c:crossBetween val="between"/>
        <c:majorUnit val="1"/>
      </c:valAx>
    </c:plotArea>
    <c:legend>
      <c:legendPos val="r"/>
      <c:layout/>
      <c:txPr>
        <a:bodyPr/>
        <a:lstStyle/>
        <a:p>
          <a:pPr>
            <a:defRPr sz="1500"/>
          </a:pPr>
          <a:endParaRPr lang="ja-JP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title>
      <c:tx>
        <c:rich>
          <a:bodyPr/>
          <a:lstStyle/>
          <a:p>
            <a:pPr>
              <a:defRPr b="0"/>
            </a:pPr>
            <a:r>
              <a:rPr lang="ja-JP" altLang="en-US" b="0"/>
              <a:t>徒歩トリップのゾーン区分</a:t>
            </a:r>
          </a:p>
        </c:rich>
      </c:tx>
      <c:layout>
        <c:manualLayout>
          <c:xMode val="edge"/>
          <c:yMode val="edge"/>
          <c:x val="0.15406331987020183"/>
          <c:y val="0.1021085376478636"/>
        </c:manualLayout>
      </c:layout>
    </c:title>
    <c:plotArea>
      <c:layout>
        <c:manualLayout>
          <c:layoutTarget val="inner"/>
          <c:xMode val="edge"/>
          <c:yMode val="edge"/>
          <c:x val="0.28955116098211331"/>
          <c:y val="0.26990787573310582"/>
          <c:w val="0.50173360367366582"/>
          <c:h val="0.63376876253515724"/>
        </c:manualLayout>
      </c:layout>
      <c:doughnut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/>
                </a:pPr>
                <a:endParaRPr lang="ja-JP"/>
              </a:p>
            </c:txPr>
            <c:showCatName val="1"/>
            <c:showPercent val="1"/>
            <c:showLeaderLines val="1"/>
          </c:dLbls>
          <c:cat>
            <c:strRef>
              <c:f>ﾋﾟﾎﾟｯﾄ②!$L$331:$L$332</c:f>
              <c:strCache>
                <c:ptCount val="2"/>
                <c:pt idx="0">
                  <c:v>内々</c:v>
                </c:pt>
                <c:pt idx="1">
                  <c:v>内外</c:v>
                </c:pt>
              </c:strCache>
            </c:strRef>
          </c:cat>
          <c:val>
            <c:numRef>
              <c:f>ﾋﾟﾎﾟｯﾄ②!$M$331:$M$332</c:f>
              <c:numCache>
                <c:formatCode>General</c:formatCode>
                <c:ptCount val="2"/>
                <c:pt idx="0">
                  <c:v>56</c:v>
                </c:pt>
                <c:pt idx="1">
                  <c:v>9</c:v>
                </c:pt>
              </c:numCache>
            </c:numRef>
          </c:val>
        </c:ser>
        <c:dLbls>
          <c:showCatName val="1"/>
          <c:showPercent val="1"/>
        </c:dLbls>
        <c:firstSliceAng val="0"/>
        <c:holeSize val="50"/>
      </c:doughnutChart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pivotSource>
    <c:name>[ensyu_神谷.xlsx]ﾋﾟﾎﾟｯﾄ②!ﾋﾟﾎﾞｯﾄﾃｰﾌﾞﾙ5</c:name>
    <c:fmtId val="6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ja-JP"/>
            </a:p>
          </c:txPr>
          <c:showPercent val="1"/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ja-JP"/>
            </a:p>
          </c:txPr>
          <c:showPercent val="1"/>
        </c:dLbl>
      </c:pivotFmt>
    </c:pivotFmts>
    <c:plotArea>
      <c:layout/>
      <c:pieChart>
        <c:varyColors val="1"/>
        <c:ser>
          <c:idx val="0"/>
          <c:order val="0"/>
          <c:tx>
            <c:strRef>
              <c:f>ﾋﾟﾎﾟｯﾄ②!$C$102</c:f>
              <c:strCache>
                <c:ptCount val="1"/>
                <c:pt idx="0">
                  <c:v>集計</c:v>
                </c:pt>
              </c:strCache>
            </c:strRef>
          </c:tx>
          <c:dLbls>
            <c:txPr>
              <a:bodyPr/>
              <a:lstStyle/>
              <a:p>
                <a:pPr>
                  <a:defRPr/>
                </a:pPr>
                <a:endParaRPr lang="ja-JP"/>
              </a:p>
            </c:txPr>
            <c:showPercent val="1"/>
            <c:showLeaderLines val="1"/>
          </c:dLbls>
          <c:cat>
            <c:strRef>
              <c:f>ﾋﾟﾎﾟｯﾄ②!$B$103:$B$108</c:f>
              <c:strCache>
                <c:ptCount val="5"/>
                <c:pt idx="0">
                  <c:v>バス</c:v>
                </c:pt>
                <c:pt idx="1">
                  <c:v>自家用車</c:v>
                </c:pt>
                <c:pt idx="2">
                  <c:v>自転車</c:v>
                </c:pt>
                <c:pt idx="3">
                  <c:v>鉄道</c:v>
                </c:pt>
                <c:pt idx="4">
                  <c:v>徒歩</c:v>
                </c:pt>
              </c:strCache>
            </c:strRef>
          </c:cat>
          <c:val>
            <c:numRef>
              <c:f>ﾋﾟﾎﾟｯﾄ②!$C$103:$C$108</c:f>
              <c:numCache>
                <c:formatCode>General</c:formatCode>
                <c:ptCount val="5"/>
                <c:pt idx="0">
                  <c:v>3</c:v>
                </c:pt>
                <c:pt idx="1">
                  <c:v>51</c:v>
                </c:pt>
                <c:pt idx="2">
                  <c:v>44</c:v>
                </c:pt>
                <c:pt idx="3">
                  <c:v>35</c:v>
                </c:pt>
                <c:pt idx="4">
                  <c:v>56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  <c:txPr>
        <a:bodyPr/>
        <a:lstStyle/>
        <a:p>
          <a:pPr>
            <a:defRPr sz="1500"/>
          </a:pPr>
          <a:endParaRPr lang="ja-JP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plotArea>
      <c:layout/>
      <c:barChart>
        <c:barDir val="bar"/>
        <c:grouping val="percentStacked"/>
        <c:ser>
          <c:idx val="0"/>
          <c:order val="0"/>
          <c:tx>
            <c:strRef>
              <c:f>ﾋﾟﾎﾟｯﾄ②!$C$190</c:f>
              <c:strCache>
                <c:ptCount val="1"/>
                <c:pt idx="0">
                  <c:v>～30歳</c:v>
                </c:pt>
              </c:strCache>
            </c:strRef>
          </c:tx>
          <c:cat>
            <c:strRef>
              <c:f>ﾋﾟﾎﾟｯﾄ②!$B$191:$B$194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ﾋﾟﾎﾟｯﾄ②!$C$191:$C$194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ﾋﾟﾎﾟｯﾄ②!$D$190</c:f>
              <c:strCache>
                <c:ptCount val="1"/>
                <c:pt idx="0">
                  <c:v>31～35歳</c:v>
                </c:pt>
              </c:strCache>
            </c:strRef>
          </c:tx>
          <c:cat>
            <c:strRef>
              <c:f>ﾋﾟﾎﾟｯﾄ②!$B$191:$B$194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ﾋﾟﾎﾟｯﾄ②!$D$191:$D$194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ﾋﾟﾎﾟｯﾄ②!$E$190</c:f>
              <c:strCache>
                <c:ptCount val="1"/>
                <c:pt idx="0">
                  <c:v>36～40歳</c:v>
                </c:pt>
              </c:strCache>
            </c:strRef>
          </c:tx>
          <c:cat>
            <c:strRef>
              <c:f>ﾋﾟﾎﾟｯﾄ②!$B$191:$B$194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ﾋﾟﾎﾟｯﾄ②!$E$191:$E$194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9</c:v>
                </c:pt>
                <c:pt idx="3">
                  <c:v>12</c:v>
                </c:pt>
              </c:numCache>
            </c:numRef>
          </c:val>
        </c:ser>
        <c:ser>
          <c:idx val="3"/>
          <c:order val="3"/>
          <c:tx>
            <c:strRef>
              <c:f>ﾋﾟﾎﾟｯﾄ②!$F$190</c:f>
              <c:strCache>
                <c:ptCount val="1"/>
                <c:pt idx="0">
                  <c:v>41～45歳</c:v>
                </c:pt>
              </c:strCache>
            </c:strRef>
          </c:tx>
          <c:cat>
            <c:strRef>
              <c:f>ﾋﾟﾎﾟｯﾄ②!$B$191:$B$194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ﾋﾟﾎﾟｯﾄ②!$F$191:$F$194</c:f>
              <c:numCache>
                <c:formatCode>General</c:formatCode>
                <c:ptCount val="4"/>
                <c:pt idx="0">
                  <c:v>18</c:v>
                </c:pt>
                <c:pt idx="1">
                  <c:v>0</c:v>
                </c:pt>
                <c:pt idx="2">
                  <c:v>5</c:v>
                </c:pt>
                <c:pt idx="3">
                  <c:v>20</c:v>
                </c:pt>
              </c:numCache>
            </c:numRef>
          </c:val>
        </c:ser>
        <c:ser>
          <c:idx val="4"/>
          <c:order val="4"/>
          <c:tx>
            <c:strRef>
              <c:f>ﾋﾟﾎﾟｯﾄ②!$G$190</c:f>
              <c:strCache>
                <c:ptCount val="1"/>
                <c:pt idx="0">
                  <c:v>46～50歳</c:v>
                </c:pt>
              </c:strCache>
            </c:strRef>
          </c:tx>
          <c:cat>
            <c:strRef>
              <c:f>ﾋﾟﾎﾟｯﾄ②!$B$191:$B$194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ﾋﾟﾎﾟｯﾄ②!$G$191:$G$194</c:f>
              <c:numCache>
                <c:formatCode>General</c:formatCode>
                <c:ptCount val="4"/>
                <c:pt idx="0">
                  <c:v>21</c:v>
                </c:pt>
                <c:pt idx="1">
                  <c:v>4</c:v>
                </c:pt>
                <c:pt idx="2">
                  <c:v>8</c:v>
                </c:pt>
                <c:pt idx="3">
                  <c:v>10</c:v>
                </c:pt>
              </c:numCache>
            </c:numRef>
          </c:val>
        </c:ser>
        <c:overlap val="100"/>
        <c:axId val="37989376"/>
        <c:axId val="37999360"/>
      </c:barChart>
      <c:catAx>
        <c:axId val="37989376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37999360"/>
        <c:crosses val="autoZero"/>
        <c:auto val="1"/>
        <c:lblAlgn val="ctr"/>
        <c:lblOffset val="100"/>
      </c:catAx>
      <c:valAx>
        <c:axId val="37999360"/>
        <c:scaling>
          <c:orientation val="minMax"/>
        </c:scaling>
        <c:axPos val="b"/>
        <c:majorGridlines/>
        <c:numFmt formatCode="0%" sourceLinked="1"/>
        <c:tickLblPos val="nextTo"/>
        <c:crossAx val="3798937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ja-JP"/>
        </a:p>
      </c:txPr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pivotSource>
    <c:name>[ensyu_神谷.xlsx]ﾋﾟﾎﾟｯﾄ②!ﾋﾟﾎﾞｯﾄﾃｰﾌﾞﾙ6</c:name>
    <c:fmtId val="5"/>
  </c:pivotSource>
  <c:chart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</c:pivotFmts>
    <c:plotArea>
      <c:layout/>
      <c:barChart>
        <c:barDir val="bar"/>
        <c:grouping val="percentStacked"/>
        <c:ser>
          <c:idx val="0"/>
          <c:order val="0"/>
          <c:tx>
            <c:strRef>
              <c:f>ﾋﾟﾎﾟｯﾄ②!$C$115:$C$116</c:f>
              <c:strCache>
                <c:ptCount val="1"/>
                <c:pt idx="0">
                  <c:v>その他</c:v>
                </c:pt>
              </c:strCache>
            </c:strRef>
          </c:tx>
          <c:cat>
            <c:strRef>
              <c:f>ﾋﾟﾎﾟｯﾄ②!$B$117:$B$121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ﾋﾟﾎﾟｯﾄ②!$C$117:$C$121</c:f>
              <c:numCache>
                <c:formatCode>General</c:formatCode>
                <c:ptCount val="4"/>
                <c:pt idx="0">
                  <c:v>17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ﾋﾟﾎﾟｯﾄ②!$D$115:$D$116</c:f>
              <c:strCache>
                <c:ptCount val="1"/>
                <c:pt idx="0">
                  <c:v>帰社</c:v>
                </c:pt>
              </c:strCache>
            </c:strRef>
          </c:tx>
          <c:cat>
            <c:strRef>
              <c:f>ﾋﾟﾎﾟｯﾄ②!$B$117:$B$121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ﾋﾟﾎﾟｯﾄ②!$D$117:$D$121</c:f>
              <c:numCache>
                <c:formatCode>General</c:formatCode>
                <c:ptCount val="4"/>
                <c:pt idx="1">
                  <c:v>1</c:v>
                </c:pt>
                <c:pt idx="2">
                  <c:v>2</c:v>
                </c:pt>
                <c:pt idx="3">
                  <c:v>6</c:v>
                </c:pt>
              </c:numCache>
            </c:numRef>
          </c:val>
        </c:ser>
        <c:ser>
          <c:idx val="2"/>
          <c:order val="2"/>
          <c:tx>
            <c:strRef>
              <c:f>ﾋﾟﾎﾟｯﾄ②!$E$115:$E$116</c:f>
              <c:strCache>
                <c:ptCount val="1"/>
                <c:pt idx="0">
                  <c:v>業務</c:v>
                </c:pt>
              </c:strCache>
            </c:strRef>
          </c:tx>
          <c:cat>
            <c:strRef>
              <c:f>ﾋﾟﾎﾟｯﾄ②!$B$117:$B$121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ﾋﾟﾎﾟｯﾄ②!$E$117:$E$121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7</c:v>
                </c:pt>
                <c:pt idx="3">
                  <c:v>7</c:v>
                </c:pt>
              </c:numCache>
            </c:numRef>
          </c:val>
        </c:ser>
        <c:ser>
          <c:idx val="3"/>
          <c:order val="3"/>
          <c:tx>
            <c:strRef>
              <c:f>ﾋﾟﾎﾟｯﾄ②!$F$115:$F$116</c:f>
              <c:strCache>
                <c:ptCount val="1"/>
                <c:pt idx="0">
                  <c:v>娯楽</c:v>
                </c:pt>
              </c:strCache>
            </c:strRef>
          </c:tx>
          <c:cat>
            <c:strRef>
              <c:f>ﾋﾟﾎﾟｯﾄ②!$B$117:$B$121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ﾋﾟﾎﾟｯﾄ②!$F$117:$F$121</c:f>
              <c:numCache>
                <c:formatCode>General</c:formatCode>
                <c:ptCount val="4"/>
                <c:pt idx="1">
                  <c:v>3</c:v>
                </c:pt>
                <c:pt idx="3">
                  <c:v>2</c:v>
                </c:pt>
              </c:numCache>
            </c:numRef>
          </c:val>
        </c:ser>
        <c:ser>
          <c:idx val="4"/>
          <c:order val="4"/>
          <c:tx>
            <c:strRef>
              <c:f>ﾋﾟﾎﾟｯﾄ②!$G$115:$G$116</c:f>
              <c:strCache>
                <c:ptCount val="1"/>
                <c:pt idx="0">
                  <c:v>散歩･回遊</c:v>
                </c:pt>
              </c:strCache>
            </c:strRef>
          </c:tx>
          <c:cat>
            <c:strRef>
              <c:f>ﾋﾟﾎﾟｯﾄ②!$B$117:$B$121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ﾋﾟﾎﾟｯﾄ②!$G$117:$G$121</c:f>
              <c:numCache>
                <c:formatCode>General</c:formatCode>
                <c:ptCount val="4"/>
                <c:pt idx="3">
                  <c:v>4</c:v>
                </c:pt>
              </c:numCache>
            </c:numRef>
          </c:val>
        </c:ser>
        <c:ser>
          <c:idx val="5"/>
          <c:order val="5"/>
          <c:tx>
            <c:strRef>
              <c:f>ﾋﾟﾎﾟｯﾄ②!$H$115:$H$116</c:f>
              <c:strCache>
                <c:ptCount val="1"/>
                <c:pt idx="0">
                  <c:v>出勤</c:v>
                </c:pt>
              </c:strCache>
            </c:strRef>
          </c:tx>
          <c:cat>
            <c:strRef>
              <c:f>ﾋﾟﾎﾟｯﾄ②!$B$117:$B$121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ﾋﾟﾎﾟｯﾄ②!$H$117:$H$121</c:f>
              <c:numCache>
                <c:formatCode>General</c:formatCode>
                <c:ptCount val="4"/>
                <c:pt idx="0">
                  <c:v>2</c:v>
                </c:pt>
                <c:pt idx="1">
                  <c:v>14</c:v>
                </c:pt>
                <c:pt idx="3">
                  <c:v>4</c:v>
                </c:pt>
              </c:numCache>
            </c:numRef>
          </c:val>
        </c:ser>
        <c:ser>
          <c:idx val="6"/>
          <c:order val="6"/>
          <c:tx>
            <c:strRef>
              <c:f>ﾋﾟﾎﾟｯﾄ②!$I$115:$I$116</c:f>
              <c:strCache>
                <c:ptCount val="1"/>
                <c:pt idx="0">
                  <c:v>食事</c:v>
                </c:pt>
              </c:strCache>
            </c:strRef>
          </c:tx>
          <c:cat>
            <c:strRef>
              <c:f>ﾋﾟﾎﾟｯﾄ②!$B$117:$B$121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ﾋﾟﾎﾟｯﾄ②!$I$117:$I$121</c:f>
              <c:numCache>
                <c:formatCode>General</c:formatCode>
                <c:ptCount val="4"/>
                <c:pt idx="0">
                  <c:v>4</c:v>
                </c:pt>
                <c:pt idx="2">
                  <c:v>6</c:v>
                </c:pt>
                <c:pt idx="3">
                  <c:v>7</c:v>
                </c:pt>
              </c:numCache>
            </c:numRef>
          </c:val>
        </c:ser>
        <c:ser>
          <c:idx val="7"/>
          <c:order val="7"/>
          <c:tx>
            <c:strRef>
              <c:f>ﾋﾟﾎﾟｯﾄ②!$J$115:$J$116</c:f>
              <c:strCache>
                <c:ptCount val="1"/>
                <c:pt idx="0">
                  <c:v>買い物</c:v>
                </c:pt>
              </c:strCache>
            </c:strRef>
          </c:tx>
          <c:cat>
            <c:strRef>
              <c:f>ﾋﾟﾎﾟｯﾄ②!$B$117:$B$121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ﾋﾟﾎﾟｯﾄ②!$J$117:$J$121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  <c:pt idx="2">
                  <c:v>11</c:v>
                </c:pt>
                <c:pt idx="3">
                  <c:v>15</c:v>
                </c:pt>
              </c:numCache>
            </c:numRef>
          </c:val>
        </c:ser>
        <c:overlap val="100"/>
        <c:axId val="37812096"/>
        <c:axId val="37813632"/>
      </c:barChart>
      <c:catAx>
        <c:axId val="37812096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37813632"/>
        <c:crosses val="autoZero"/>
        <c:auto val="1"/>
        <c:lblAlgn val="ctr"/>
        <c:lblOffset val="100"/>
      </c:catAx>
      <c:valAx>
        <c:axId val="37813632"/>
        <c:scaling>
          <c:orientation val="minMax"/>
        </c:scaling>
        <c:axPos val="b"/>
        <c:majorGridlines/>
        <c:numFmt formatCode="0%" sourceLinked="1"/>
        <c:tickLblPos val="nextTo"/>
        <c:crossAx val="37812096"/>
        <c:crosses val="autoZero"/>
        <c:crossBetween val="between"/>
      </c:valAx>
    </c:plotArea>
    <c:legend>
      <c:legendPos val="r"/>
      <c:txPr>
        <a:bodyPr/>
        <a:lstStyle/>
        <a:p>
          <a:pPr>
            <a:defRPr sz="1400"/>
          </a:pPr>
          <a:endParaRPr lang="ja-JP"/>
        </a:p>
      </c:txPr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3"/>
  <c:pivotSource>
    <c:name>[ensyu_神谷.xlsx]ﾋﾟﾎﾟｯﾄ②!ﾋﾟﾎﾞｯﾄﾃｰﾌﾞﾙ9</c:name>
    <c:fmtId val="7"/>
  </c:pivotSource>
  <c:chart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</c:pivotFmt>
      <c:pivotFmt>
        <c:idx val="36"/>
        <c:marker>
          <c:symbol val="none"/>
        </c:marker>
      </c:pivotFmt>
      <c:pivotFmt>
        <c:idx val="37"/>
        <c:marker>
          <c:symbol val="none"/>
        </c:marker>
      </c:pivotFmt>
      <c:pivotFmt>
        <c:idx val="38"/>
        <c:marker>
          <c:symbol val="none"/>
        </c:marker>
      </c:pivotFmt>
      <c:pivotFmt>
        <c:idx val="39"/>
        <c:marker>
          <c:symbol val="none"/>
        </c:marker>
      </c:pivotFmt>
      <c:pivotFmt>
        <c:idx val="40"/>
        <c:marker>
          <c:symbol val="none"/>
        </c:marker>
      </c:pivotFmt>
      <c:pivotFmt>
        <c:idx val="41"/>
        <c:marker>
          <c:symbol val="none"/>
        </c:marker>
      </c:pivotFmt>
      <c:pivotFmt>
        <c:idx val="42"/>
        <c:marker>
          <c:symbol val="none"/>
        </c:marker>
      </c:pivotFmt>
      <c:pivotFmt>
        <c:idx val="43"/>
        <c:marker>
          <c:symbol val="none"/>
        </c:marker>
      </c:pivotFmt>
      <c:pivotFmt>
        <c:idx val="44"/>
        <c:marker>
          <c:symbol val="none"/>
        </c:marker>
      </c:pivotFmt>
      <c:pivotFmt>
        <c:idx val="45"/>
        <c:marker>
          <c:symbol val="none"/>
        </c:marker>
      </c:pivotFmt>
      <c:pivotFmt>
        <c:idx val="46"/>
        <c:marker>
          <c:symbol val="none"/>
        </c:marker>
      </c:pivotFmt>
      <c:pivotFmt>
        <c:idx val="47"/>
        <c:marker>
          <c:symbol val="none"/>
        </c:marker>
      </c:pivotFmt>
      <c:pivotFmt>
        <c:idx val="48"/>
        <c:marker>
          <c:symbol val="none"/>
        </c:marker>
      </c:pivotFmt>
      <c:pivotFmt>
        <c:idx val="49"/>
        <c:marker>
          <c:symbol val="none"/>
        </c:marker>
      </c:pivotFmt>
      <c:pivotFmt>
        <c:idx val="50"/>
        <c:marker>
          <c:symbol val="none"/>
        </c:marker>
      </c:pivotFmt>
      <c:pivotFmt>
        <c:idx val="51"/>
        <c:marker>
          <c:symbol val="none"/>
        </c:marker>
      </c:pivotFmt>
      <c:pivotFmt>
        <c:idx val="52"/>
        <c:marker>
          <c:symbol val="none"/>
        </c:marker>
      </c:pivotFmt>
      <c:pivotFmt>
        <c:idx val="53"/>
        <c:marker>
          <c:symbol val="none"/>
        </c:marker>
      </c:pivotFmt>
      <c:pivotFmt>
        <c:idx val="54"/>
        <c:marker>
          <c:symbol val="none"/>
        </c:marker>
      </c:pivotFmt>
      <c:pivotFmt>
        <c:idx val="55"/>
        <c:marker>
          <c:symbol val="none"/>
        </c:marker>
      </c:pivotFmt>
      <c:pivotFmt>
        <c:idx val="56"/>
        <c:marker>
          <c:symbol val="none"/>
        </c:marker>
      </c:pivotFmt>
      <c:pivotFmt>
        <c:idx val="57"/>
        <c:marker>
          <c:symbol val="none"/>
        </c:marker>
      </c:pivotFmt>
      <c:pivotFmt>
        <c:idx val="58"/>
        <c:marker>
          <c:symbol val="none"/>
        </c:marker>
      </c:pivotFmt>
      <c:pivotFmt>
        <c:idx val="59"/>
        <c:marker>
          <c:symbol val="none"/>
        </c:marker>
      </c:pivotFmt>
      <c:pivotFmt>
        <c:idx val="60"/>
        <c:marker>
          <c:symbol val="none"/>
        </c:marker>
      </c:pivotFmt>
      <c:pivotFmt>
        <c:idx val="61"/>
        <c:marker>
          <c:symbol val="none"/>
        </c:marker>
      </c:pivotFmt>
      <c:pivotFmt>
        <c:idx val="62"/>
        <c:marker>
          <c:symbol val="none"/>
        </c:marker>
      </c:pivotFmt>
      <c:pivotFmt>
        <c:idx val="63"/>
        <c:marker>
          <c:symbol val="none"/>
        </c:marker>
      </c:pivotFmt>
      <c:pivotFmt>
        <c:idx val="64"/>
        <c:marker>
          <c:symbol val="none"/>
        </c:marker>
      </c:pivotFmt>
      <c:pivotFmt>
        <c:idx val="65"/>
        <c:marker>
          <c:symbol val="none"/>
        </c:marker>
      </c:pivotFmt>
      <c:pivotFmt>
        <c:idx val="66"/>
        <c:marker>
          <c:symbol val="none"/>
        </c:marker>
      </c:pivotFmt>
      <c:pivotFmt>
        <c:idx val="67"/>
        <c:marker>
          <c:symbol val="none"/>
        </c:marker>
      </c:pivotFmt>
      <c:pivotFmt>
        <c:idx val="68"/>
        <c:marker>
          <c:symbol val="none"/>
        </c:marker>
      </c:pivotFmt>
      <c:pivotFmt>
        <c:idx val="69"/>
        <c:marker>
          <c:symbol val="none"/>
        </c:marker>
      </c:pivotFmt>
      <c:pivotFmt>
        <c:idx val="70"/>
        <c:marker>
          <c:symbol val="none"/>
        </c:marker>
      </c:pivotFmt>
      <c:pivotFmt>
        <c:idx val="71"/>
        <c:marker>
          <c:symbol val="none"/>
        </c:marker>
      </c:pivotFmt>
      <c:pivotFmt>
        <c:idx val="72"/>
        <c:marker>
          <c:symbol val="none"/>
        </c:marker>
      </c:pivotFmt>
      <c:pivotFmt>
        <c:idx val="73"/>
        <c:marker>
          <c:symbol val="none"/>
        </c:marker>
      </c:pivotFmt>
      <c:pivotFmt>
        <c:idx val="74"/>
        <c:marker>
          <c:symbol val="none"/>
        </c:marker>
      </c:pivotFmt>
      <c:pivotFmt>
        <c:idx val="75"/>
        <c:marker>
          <c:symbol val="none"/>
        </c:marker>
      </c:pivotFmt>
      <c:pivotFmt>
        <c:idx val="76"/>
        <c:marker>
          <c:symbol val="none"/>
        </c:marker>
      </c:pivotFmt>
      <c:pivotFmt>
        <c:idx val="77"/>
        <c:marker>
          <c:symbol val="none"/>
        </c:marker>
      </c:pivotFmt>
      <c:pivotFmt>
        <c:idx val="78"/>
        <c:marker>
          <c:symbol val="none"/>
        </c:marker>
      </c:pivotFmt>
      <c:pivotFmt>
        <c:idx val="79"/>
        <c:marker>
          <c:symbol val="none"/>
        </c:marker>
      </c:pivotFmt>
      <c:pivotFmt>
        <c:idx val="80"/>
        <c:marker>
          <c:symbol val="none"/>
        </c:marker>
      </c:pivotFmt>
      <c:pivotFmt>
        <c:idx val="81"/>
        <c:marker>
          <c:symbol val="none"/>
        </c:marker>
      </c:pivotFmt>
      <c:pivotFmt>
        <c:idx val="82"/>
        <c:marker>
          <c:symbol val="none"/>
        </c:marker>
      </c:pivotFmt>
      <c:pivotFmt>
        <c:idx val="83"/>
        <c:marker>
          <c:symbol val="none"/>
        </c:marker>
      </c:pivotFmt>
      <c:pivotFmt>
        <c:idx val="84"/>
        <c:marker>
          <c:symbol val="none"/>
        </c:marker>
      </c:pivotFmt>
      <c:pivotFmt>
        <c:idx val="85"/>
        <c:marker>
          <c:symbol val="none"/>
        </c:marker>
      </c:pivotFmt>
      <c:pivotFmt>
        <c:idx val="86"/>
        <c:marker>
          <c:symbol val="none"/>
        </c:marker>
      </c:pivotFmt>
      <c:pivotFmt>
        <c:idx val="87"/>
        <c:marker>
          <c:symbol val="none"/>
        </c:marker>
      </c:pivotFmt>
      <c:pivotFmt>
        <c:idx val="88"/>
        <c:marker>
          <c:symbol val="none"/>
        </c:marker>
      </c:pivotFmt>
      <c:pivotFmt>
        <c:idx val="89"/>
        <c:marker>
          <c:symbol val="none"/>
        </c:marker>
      </c:pivotFmt>
      <c:pivotFmt>
        <c:idx val="90"/>
        <c:marker>
          <c:symbol val="none"/>
        </c:marker>
      </c:pivotFmt>
      <c:pivotFmt>
        <c:idx val="91"/>
        <c:marker>
          <c:symbol val="none"/>
        </c:marker>
      </c:pivotFmt>
      <c:pivotFmt>
        <c:idx val="92"/>
        <c:marker>
          <c:symbol val="none"/>
        </c:marker>
      </c:pivotFmt>
      <c:pivotFmt>
        <c:idx val="93"/>
        <c:marker>
          <c:symbol val="none"/>
        </c:marker>
      </c:pivotFmt>
      <c:pivotFmt>
        <c:idx val="94"/>
        <c:marker>
          <c:symbol val="none"/>
        </c:marker>
      </c:pivotFmt>
      <c:pivotFmt>
        <c:idx val="95"/>
        <c:marker>
          <c:symbol val="none"/>
        </c:marker>
      </c:pivotFmt>
      <c:pivotFmt>
        <c:idx val="96"/>
        <c:marker>
          <c:symbol val="none"/>
        </c:marker>
      </c:pivotFmt>
      <c:pivotFmt>
        <c:idx val="97"/>
        <c:marker>
          <c:symbol val="none"/>
        </c:marker>
      </c:pivotFmt>
      <c:pivotFmt>
        <c:idx val="98"/>
        <c:marker>
          <c:symbol val="none"/>
        </c:marker>
      </c:pivotFmt>
      <c:pivotFmt>
        <c:idx val="99"/>
        <c:marker>
          <c:symbol val="none"/>
        </c:marker>
      </c:pivotFmt>
      <c:pivotFmt>
        <c:idx val="100"/>
        <c:marker>
          <c:symbol val="none"/>
        </c:marker>
      </c:pivotFmt>
      <c:pivotFmt>
        <c:idx val="101"/>
        <c:marker>
          <c:symbol val="none"/>
        </c:marker>
      </c:pivotFmt>
      <c:pivotFmt>
        <c:idx val="102"/>
        <c:marker>
          <c:symbol val="none"/>
        </c:marker>
      </c:pivotFmt>
      <c:pivotFmt>
        <c:idx val="103"/>
        <c:marker>
          <c:symbol val="none"/>
        </c:marker>
      </c:pivotFmt>
      <c:pivotFmt>
        <c:idx val="104"/>
        <c:marker>
          <c:symbol val="none"/>
        </c:marker>
      </c:pivotFmt>
      <c:pivotFmt>
        <c:idx val="105"/>
        <c:marker>
          <c:symbol val="none"/>
        </c:marker>
      </c:pivotFmt>
      <c:pivotFmt>
        <c:idx val="106"/>
        <c:marker>
          <c:symbol val="none"/>
        </c:marker>
      </c:pivotFmt>
      <c:pivotFmt>
        <c:idx val="107"/>
        <c:marker>
          <c:symbol val="none"/>
        </c:marker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</c:pivotFmt>
      <c:pivotFmt>
        <c:idx val="110"/>
        <c:marker>
          <c:symbol val="none"/>
        </c:marker>
      </c:pivotFmt>
      <c:pivotFmt>
        <c:idx val="111"/>
        <c:marker>
          <c:symbol val="none"/>
        </c:marker>
      </c:pivotFmt>
      <c:pivotFmt>
        <c:idx val="112"/>
        <c:marker>
          <c:symbol val="none"/>
        </c:marker>
      </c:pivotFmt>
      <c:pivotFmt>
        <c:idx val="113"/>
        <c:marker>
          <c:symbol val="none"/>
        </c:marker>
      </c:pivotFmt>
      <c:pivotFmt>
        <c:idx val="114"/>
        <c:marker>
          <c:symbol val="none"/>
        </c:marker>
      </c:pivotFmt>
      <c:pivotFmt>
        <c:idx val="115"/>
        <c:marker>
          <c:symbol val="none"/>
        </c:marker>
      </c:pivotFmt>
      <c:pivotFmt>
        <c:idx val="116"/>
        <c:marker>
          <c:symbol val="none"/>
        </c:marker>
      </c:pivotFmt>
      <c:pivotFmt>
        <c:idx val="117"/>
        <c:marker>
          <c:symbol val="none"/>
        </c:marker>
      </c:pivotFmt>
      <c:pivotFmt>
        <c:idx val="118"/>
        <c:marker>
          <c:symbol val="none"/>
        </c:marker>
      </c:pivotFmt>
      <c:pivotFmt>
        <c:idx val="119"/>
        <c:marker>
          <c:symbol val="none"/>
        </c:marker>
      </c:pivotFmt>
      <c:pivotFmt>
        <c:idx val="120"/>
        <c:marker>
          <c:symbol val="none"/>
        </c:marker>
      </c:pivotFmt>
      <c:pivotFmt>
        <c:idx val="121"/>
        <c:marker>
          <c:symbol val="none"/>
        </c:marker>
      </c:pivotFmt>
      <c:pivotFmt>
        <c:idx val="122"/>
        <c:marker>
          <c:symbol val="none"/>
        </c:marker>
      </c:pivotFmt>
      <c:pivotFmt>
        <c:idx val="123"/>
        <c:marker>
          <c:symbol val="none"/>
        </c:marker>
      </c:pivotFmt>
      <c:pivotFmt>
        <c:idx val="124"/>
        <c:marker>
          <c:symbol val="none"/>
        </c:marker>
      </c:pivotFmt>
      <c:pivotFmt>
        <c:idx val="125"/>
        <c:marker>
          <c:symbol val="none"/>
        </c:marker>
      </c:pivotFmt>
      <c:pivotFmt>
        <c:idx val="126"/>
        <c:marker>
          <c:symbol val="none"/>
        </c:marker>
      </c:pivotFmt>
      <c:pivotFmt>
        <c:idx val="127"/>
        <c:marker>
          <c:symbol val="none"/>
        </c:marker>
      </c:pivotFmt>
      <c:pivotFmt>
        <c:idx val="128"/>
        <c:marker>
          <c:symbol val="none"/>
        </c:marker>
      </c:pivotFmt>
      <c:pivotFmt>
        <c:idx val="129"/>
        <c:marker>
          <c:symbol val="none"/>
        </c:marker>
      </c:pivotFmt>
      <c:pivotFmt>
        <c:idx val="130"/>
        <c:marker>
          <c:symbol val="none"/>
        </c:marker>
      </c:pivotFmt>
      <c:pivotFmt>
        <c:idx val="131"/>
        <c:marker>
          <c:symbol val="none"/>
        </c:marker>
      </c:pivotFmt>
      <c:pivotFmt>
        <c:idx val="132"/>
        <c:marker>
          <c:symbol val="none"/>
        </c:marker>
      </c:pivotFmt>
      <c:pivotFmt>
        <c:idx val="133"/>
        <c:marker>
          <c:symbol val="none"/>
        </c:marker>
      </c:pivotFmt>
      <c:pivotFmt>
        <c:idx val="134"/>
        <c:marker>
          <c:symbol val="none"/>
        </c:marker>
      </c:pivotFmt>
      <c:pivotFmt>
        <c:idx val="135"/>
        <c:marker>
          <c:symbol val="none"/>
        </c:marker>
      </c:pivotFmt>
      <c:pivotFmt>
        <c:idx val="136"/>
        <c:marker>
          <c:symbol val="none"/>
        </c:marker>
      </c:pivotFmt>
      <c:pivotFmt>
        <c:idx val="137"/>
        <c:marker>
          <c:symbol val="none"/>
        </c:marker>
      </c:pivotFmt>
      <c:pivotFmt>
        <c:idx val="138"/>
        <c:marker>
          <c:symbol val="none"/>
        </c:marker>
      </c:pivotFmt>
      <c:pivotFmt>
        <c:idx val="139"/>
        <c:marker>
          <c:symbol val="none"/>
        </c:marker>
      </c:pivotFmt>
      <c:pivotFmt>
        <c:idx val="140"/>
        <c:marker>
          <c:symbol val="none"/>
        </c:marker>
      </c:pivotFmt>
      <c:pivotFmt>
        <c:idx val="141"/>
        <c:marker>
          <c:symbol val="none"/>
        </c:marker>
      </c:pivotFmt>
      <c:pivotFmt>
        <c:idx val="142"/>
        <c:marker>
          <c:symbol val="none"/>
        </c:marker>
      </c:pivotFmt>
      <c:pivotFmt>
        <c:idx val="143"/>
        <c:marker>
          <c:symbol val="none"/>
        </c:marker>
      </c:pivotFmt>
      <c:pivotFmt>
        <c:idx val="144"/>
        <c:marker>
          <c:symbol val="none"/>
        </c:marker>
      </c:pivotFmt>
      <c:pivotFmt>
        <c:idx val="145"/>
        <c:marker>
          <c:symbol val="none"/>
        </c:marker>
      </c:pivotFmt>
      <c:pivotFmt>
        <c:idx val="146"/>
        <c:marker>
          <c:symbol val="none"/>
        </c:marker>
      </c:pivotFmt>
      <c:pivotFmt>
        <c:idx val="147"/>
        <c:marker>
          <c:symbol val="none"/>
        </c:marker>
      </c:pivotFmt>
      <c:pivotFmt>
        <c:idx val="148"/>
        <c:marker>
          <c:symbol val="none"/>
        </c:marker>
      </c:pivotFmt>
      <c:pivotFmt>
        <c:idx val="149"/>
        <c:marker>
          <c:symbol val="none"/>
        </c:marker>
      </c:pivotFmt>
      <c:pivotFmt>
        <c:idx val="150"/>
        <c:marker>
          <c:symbol val="none"/>
        </c:marker>
      </c:pivotFmt>
      <c:pivotFmt>
        <c:idx val="151"/>
        <c:marker>
          <c:symbol val="none"/>
        </c:marker>
      </c:pivotFmt>
      <c:pivotFmt>
        <c:idx val="152"/>
        <c:marker>
          <c:symbol val="none"/>
        </c:marker>
      </c:pivotFmt>
      <c:pivotFmt>
        <c:idx val="153"/>
        <c:marker>
          <c:symbol val="none"/>
        </c:marker>
      </c:pivotFmt>
      <c:pivotFmt>
        <c:idx val="154"/>
        <c:marker>
          <c:symbol val="none"/>
        </c:marker>
      </c:pivotFmt>
      <c:pivotFmt>
        <c:idx val="155"/>
        <c:marker>
          <c:symbol val="none"/>
        </c:marker>
      </c:pivotFmt>
      <c:pivotFmt>
        <c:idx val="156"/>
        <c:marker>
          <c:symbol val="none"/>
        </c:marker>
      </c:pivotFmt>
      <c:pivotFmt>
        <c:idx val="157"/>
        <c:marker>
          <c:symbol val="none"/>
        </c:marker>
      </c:pivotFmt>
      <c:pivotFmt>
        <c:idx val="158"/>
        <c:marker>
          <c:symbol val="none"/>
        </c:marker>
      </c:pivotFmt>
      <c:pivotFmt>
        <c:idx val="159"/>
        <c:marker>
          <c:symbol val="none"/>
        </c:marker>
      </c:pivotFmt>
      <c:pivotFmt>
        <c:idx val="160"/>
        <c:marker>
          <c:symbol val="none"/>
        </c:marker>
      </c:pivotFmt>
      <c:pivotFmt>
        <c:idx val="161"/>
        <c:marker>
          <c:symbol val="none"/>
        </c:marker>
      </c:pivotFmt>
      <c:pivotFmt>
        <c:idx val="162"/>
        <c:marker>
          <c:symbol val="none"/>
        </c:marker>
      </c:pivotFmt>
      <c:pivotFmt>
        <c:idx val="163"/>
        <c:marker>
          <c:symbol val="none"/>
        </c:marker>
      </c:pivotFmt>
      <c:pivotFmt>
        <c:idx val="164"/>
        <c:marker>
          <c:symbol val="none"/>
        </c:marker>
      </c:pivotFmt>
      <c:pivotFmt>
        <c:idx val="165"/>
        <c:marker>
          <c:symbol val="none"/>
        </c:marker>
      </c:pivotFmt>
      <c:pivotFmt>
        <c:idx val="166"/>
        <c:marker>
          <c:symbol val="none"/>
        </c:marker>
      </c:pivotFmt>
      <c:pivotFmt>
        <c:idx val="167"/>
        <c:marker>
          <c:symbol val="none"/>
        </c:marker>
      </c:pivotFmt>
      <c:pivotFmt>
        <c:idx val="168"/>
        <c:marker>
          <c:symbol val="none"/>
        </c:marker>
      </c:pivotFmt>
      <c:pivotFmt>
        <c:idx val="169"/>
        <c:marker>
          <c:symbol val="none"/>
        </c:marker>
      </c:pivotFmt>
      <c:pivotFmt>
        <c:idx val="170"/>
        <c:marker>
          <c:symbol val="none"/>
        </c:marker>
      </c:pivotFmt>
      <c:pivotFmt>
        <c:idx val="171"/>
        <c:marker>
          <c:symbol val="none"/>
        </c:marker>
      </c:pivotFmt>
      <c:pivotFmt>
        <c:idx val="172"/>
        <c:marker>
          <c:symbol val="none"/>
        </c:marker>
      </c:pivotFmt>
      <c:pivotFmt>
        <c:idx val="173"/>
        <c:marker>
          <c:symbol val="none"/>
        </c:marker>
      </c:pivotFmt>
      <c:pivotFmt>
        <c:idx val="174"/>
        <c:marker>
          <c:symbol val="none"/>
        </c:marker>
      </c:pivotFmt>
      <c:pivotFmt>
        <c:idx val="175"/>
        <c:marker>
          <c:symbol val="none"/>
        </c:marker>
      </c:pivotFmt>
      <c:pivotFmt>
        <c:idx val="176"/>
        <c:marker>
          <c:symbol val="none"/>
        </c:marker>
      </c:pivotFmt>
      <c:pivotFmt>
        <c:idx val="177"/>
        <c:marker>
          <c:symbol val="none"/>
        </c:marker>
      </c:pivotFmt>
      <c:pivotFmt>
        <c:idx val="178"/>
        <c:marker>
          <c:symbol val="none"/>
        </c:marker>
      </c:pivotFmt>
      <c:pivotFmt>
        <c:idx val="179"/>
        <c:marker>
          <c:symbol val="none"/>
        </c:marker>
      </c:pivotFmt>
      <c:pivotFmt>
        <c:idx val="180"/>
        <c:marker>
          <c:symbol val="none"/>
        </c:marker>
      </c:pivotFmt>
      <c:pivotFmt>
        <c:idx val="181"/>
        <c:marker>
          <c:symbol val="none"/>
        </c:marker>
      </c:pivotFmt>
      <c:pivotFmt>
        <c:idx val="182"/>
        <c:marker>
          <c:symbol val="none"/>
        </c:marker>
      </c:pivotFmt>
      <c:pivotFmt>
        <c:idx val="183"/>
        <c:marker>
          <c:symbol val="none"/>
        </c:marker>
      </c:pivotFmt>
      <c:pivotFmt>
        <c:idx val="184"/>
        <c:marker>
          <c:symbol val="none"/>
        </c:marker>
      </c:pivotFmt>
      <c:pivotFmt>
        <c:idx val="185"/>
        <c:marker>
          <c:symbol val="none"/>
        </c:marker>
      </c:pivotFmt>
      <c:pivotFmt>
        <c:idx val="186"/>
        <c:marker>
          <c:symbol val="none"/>
        </c:marker>
      </c:pivotFmt>
      <c:pivotFmt>
        <c:idx val="187"/>
        <c:marker>
          <c:symbol val="none"/>
        </c:marker>
      </c:pivotFmt>
      <c:pivotFmt>
        <c:idx val="188"/>
        <c:marker>
          <c:symbol val="none"/>
        </c:marker>
      </c:pivotFmt>
      <c:pivotFmt>
        <c:idx val="189"/>
        <c:marker>
          <c:symbol val="none"/>
        </c:marker>
      </c:pivotFmt>
      <c:pivotFmt>
        <c:idx val="190"/>
        <c:marker>
          <c:symbol val="none"/>
        </c:marker>
      </c:pivotFmt>
      <c:pivotFmt>
        <c:idx val="191"/>
        <c:marker>
          <c:symbol val="none"/>
        </c:marker>
      </c:pivotFmt>
      <c:pivotFmt>
        <c:idx val="192"/>
        <c:marker>
          <c:symbol val="none"/>
        </c:marker>
      </c:pivotFmt>
      <c:pivotFmt>
        <c:idx val="193"/>
        <c:marker>
          <c:symbol val="none"/>
        </c:marker>
      </c:pivotFmt>
      <c:pivotFmt>
        <c:idx val="194"/>
        <c:marker>
          <c:symbol val="none"/>
        </c:marker>
      </c:pivotFmt>
      <c:pivotFmt>
        <c:idx val="195"/>
        <c:marker>
          <c:symbol val="none"/>
        </c:marker>
      </c:pivotFmt>
      <c:pivotFmt>
        <c:idx val="196"/>
        <c:marker>
          <c:symbol val="none"/>
        </c:marker>
      </c:pivotFmt>
      <c:pivotFmt>
        <c:idx val="197"/>
        <c:marker>
          <c:symbol val="none"/>
        </c:marker>
      </c:pivotFmt>
      <c:pivotFmt>
        <c:idx val="198"/>
        <c:marker>
          <c:symbol val="none"/>
        </c:marker>
      </c:pivotFmt>
      <c:pivotFmt>
        <c:idx val="199"/>
        <c:marker>
          <c:symbol val="none"/>
        </c:marker>
      </c:pivotFmt>
      <c:pivotFmt>
        <c:idx val="200"/>
        <c:marker>
          <c:symbol val="none"/>
        </c:marker>
      </c:pivotFmt>
      <c:pivotFmt>
        <c:idx val="201"/>
        <c:marker>
          <c:symbol val="none"/>
        </c:marker>
      </c:pivotFmt>
      <c:pivotFmt>
        <c:idx val="202"/>
        <c:marker>
          <c:symbol val="none"/>
        </c:marker>
      </c:pivotFmt>
      <c:pivotFmt>
        <c:idx val="203"/>
        <c:marker>
          <c:symbol val="none"/>
        </c:marker>
      </c:pivotFmt>
      <c:pivotFmt>
        <c:idx val="204"/>
        <c:marker>
          <c:symbol val="none"/>
        </c:marker>
      </c:pivotFmt>
      <c:pivotFmt>
        <c:idx val="205"/>
        <c:marker>
          <c:symbol val="none"/>
        </c:marker>
      </c:pivotFmt>
      <c:pivotFmt>
        <c:idx val="206"/>
        <c:marker>
          <c:symbol val="none"/>
        </c:marker>
      </c:pivotFmt>
      <c:pivotFmt>
        <c:idx val="207"/>
        <c:marker>
          <c:symbol val="none"/>
        </c:marker>
      </c:pivotFmt>
      <c:pivotFmt>
        <c:idx val="208"/>
        <c:marker>
          <c:symbol val="none"/>
        </c:marker>
      </c:pivotFmt>
      <c:pivotFmt>
        <c:idx val="209"/>
        <c:marker>
          <c:symbol val="none"/>
        </c:marker>
      </c:pivotFmt>
      <c:pivotFmt>
        <c:idx val="210"/>
        <c:marker>
          <c:symbol val="none"/>
        </c:marker>
      </c:pivotFmt>
      <c:pivotFmt>
        <c:idx val="211"/>
        <c:marker>
          <c:symbol val="none"/>
        </c:marker>
      </c:pivotFmt>
      <c:pivotFmt>
        <c:idx val="212"/>
        <c:marker>
          <c:symbol val="none"/>
        </c:marker>
      </c:pivotFmt>
      <c:pivotFmt>
        <c:idx val="213"/>
        <c:marker>
          <c:symbol val="none"/>
        </c:marker>
      </c:pivotFmt>
      <c:pivotFmt>
        <c:idx val="214"/>
        <c:marker>
          <c:symbol val="none"/>
        </c:marker>
      </c:pivotFmt>
      <c:pivotFmt>
        <c:idx val="215"/>
        <c:marker>
          <c:symbol val="none"/>
        </c:marker>
      </c:pivotFmt>
      <c:pivotFmt>
        <c:idx val="216"/>
        <c:marker>
          <c:symbol val="none"/>
        </c:marker>
      </c:pivotFmt>
      <c:pivotFmt>
        <c:idx val="217"/>
        <c:marker>
          <c:symbol val="none"/>
        </c:marker>
      </c:pivotFmt>
      <c:pivotFmt>
        <c:idx val="218"/>
        <c:marker>
          <c:symbol val="none"/>
        </c:marker>
      </c:pivotFmt>
      <c:pivotFmt>
        <c:idx val="219"/>
        <c:marker>
          <c:symbol val="none"/>
        </c:marker>
      </c:pivotFmt>
      <c:pivotFmt>
        <c:idx val="220"/>
        <c:marker>
          <c:symbol val="none"/>
        </c:marker>
      </c:pivotFmt>
      <c:pivotFmt>
        <c:idx val="221"/>
        <c:marker>
          <c:symbol val="none"/>
        </c:marker>
      </c:pivotFmt>
      <c:pivotFmt>
        <c:idx val="222"/>
        <c:marker>
          <c:symbol val="none"/>
        </c:marker>
      </c:pivotFmt>
      <c:pivotFmt>
        <c:idx val="223"/>
        <c:marker>
          <c:symbol val="none"/>
        </c:marker>
      </c:pivotFmt>
      <c:pivotFmt>
        <c:idx val="224"/>
        <c:marker>
          <c:symbol val="none"/>
        </c:marker>
      </c:pivotFmt>
      <c:pivotFmt>
        <c:idx val="225"/>
        <c:marker>
          <c:symbol val="none"/>
        </c:marker>
      </c:pivotFmt>
      <c:pivotFmt>
        <c:idx val="226"/>
        <c:marker>
          <c:symbol val="none"/>
        </c:marker>
      </c:pivotFmt>
      <c:pivotFmt>
        <c:idx val="227"/>
        <c:marker>
          <c:symbol val="none"/>
        </c:marker>
      </c:pivotFmt>
      <c:pivotFmt>
        <c:idx val="228"/>
        <c:marker>
          <c:symbol val="none"/>
        </c:marker>
      </c:pivotFmt>
      <c:pivotFmt>
        <c:idx val="229"/>
        <c:marker>
          <c:symbol val="none"/>
        </c:marker>
      </c:pivotFmt>
      <c:pivotFmt>
        <c:idx val="230"/>
        <c:marker>
          <c:symbol val="none"/>
        </c:marker>
      </c:pivotFmt>
      <c:pivotFmt>
        <c:idx val="231"/>
        <c:marker>
          <c:symbol val="none"/>
        </c:marker>
      </c:pivotFmt>
      <c:pivotFmt>
        <c:idx val="232"/>
        <c:marker>
          <c:symbol val="none"/>
        </c:marker>
      </c:pivotFmt>
      <c:pivotFmt>
        <c:idx val="233"/>
        <c:marker>
          <c:symbol val="none"/>
        </c:marker>
      </c:pivotFmt>
      <c:pivotFmt>
        <c:idx val="234"/>
        <c:marker>
          <c:symbol val="none"/>
        </c:marker>
      </c:pivotFmt>
      <c:pivotFmt>
        <c:idx val="235"/>
        <c:marker>
          <c:symbol val="none"/>
        </c:marker>
      </c:pivotFmt>
      <c:pivotFmt>
        <c:idx val="236"/>
        <c:marker>
          <c:symbol val="none"/>
        </c:marker>
      </c:pivotFmt>
      <c:pivotFmt>
        <c:idx val="237"/>
        <c:marker>
          <c:symbol val="none"/>
        </c:marker>
      </c:pivotFmt>
      <c:pivotFmt>
        <c:idx val="238"/>
        <c:marker>
          <c:symbol val="none"/>
        </c:marker>
      </c:pivotFmt>
      <c:pivotFmt>
        <c:idx val="239"/>
        <c:marker>
          <c:symbol val="none"/>
        </c:marker>
      </c:pivotFmt>
      <c:pivotFmt>
        <c:idx val="240"/>
        <c:marker>
          <c:symbol val="none"/>
        </c:marker>
      </c:pivotFmt>
      <c:pivotFmt>
        <c:idx val="241"/>
        <c:marker>
          <c:symbol val="none"/>
        </c:marker>
      </c:pivotFmt>
      <c:pivotFmt>
        <c:idx val="242"/>
        <c:marker>
          <c:symbol val="none"/>
        </c:marker>
      </c:pivotFmt>
      <c:pivotFmt>
        <c:idx val="243"/>
        <c:marker>
          <c:symbol val="none"/>
        </c:marker>
      </c:pivotFmt>
      <c:pivotFmt>
        <c:idx val="244"/>
        <c:marker>
          <c:symbol val="none"/>
        </c:marker>
      </c:pivotFmt>
      <c:pivotFmt>
        <c:idx val="245"/>
        <c:marker>
          <c:symbol val="none"/>
        </c:marker>
      </c:pivotFmt>
      <c:pivotFmt>
        <c:idx val="246"/>
        <c:marker>
          <c:symbol val="none"/>
        </c:marker>
      </c:pivotFmt>
      <c:pivotFmt>
        <c:idx val="247"/>
        <c:marker>
          <c:symbol val="none"/>
        </c:marker>
      </c:pivotFmt>
      <c:pivotFmt>
        <c:idx val="248"/>
        <c:marker>
          <c:symbol val="none"/>
        </c:marker>
      </c:pivotFmt>
      <c:pivotFmt>
        <c:idx val="249"/>
        <c:marker>
          <c:symbol val="none"/>
        </c:marker>
      </c:pivotFmt>
      <c:pivotFmt>
        <c:idx val="250"/>
        <c:marker>
          <c:symbol val="none"/>
        </c:marker>
      </c:pivotFmt>
      <c:pivotFmt>
        <c:idx val="251"/>
        <c:marker>
          <c:symbol val="none"/>
        </c:marker>
      </c:pivotFmt>
      <c:pivotFmt>
        <c:idx val="252"/>
        <c:marker>
          <c:symbol val="none"/>
        </c:marker>
      </c:pivotFmt>
      <c:pivotFmt>
        <c:idx val="253"/>
        <c:marker>
          <c:symbol val="none"/>
        </c:marker>
      </c:pivotFmt>
      <c:pivotFmt>
        <c:idx val="254"/>
        <c:marker>
          <c:symbol val="none"/>
        </c:marker>
      </c:pivotFmt>
      <c:pivotFmt>
        <c:idx val="255"/>
        <c:marker>
          <c:symbol val="none"/>
        </c:marker>
      </c:pivotFmt>
      <c:pivotFmt>
        <c:idx val="256"/>
        <c:marker>
          <c:symbol val="none"/>
        </c:marker>
      </c:pivotFmt>
      <c:pivotFmt>
        <c:idx val="257"/>
        <c:marker>
          <c:symbol val="none"/>
        </c:marker>
      </c:pivotFmt>
      <c:pivotFmt>
        <c:idx val="258"/>
        <c:marker>
          <c:symbol val="none"/>
        </c:marker>
      </c:pivotFmt>
      <c:pivotFmt>
        <c:idx val="259"/>
        <c:marker>
          <c:symbol val="none"/>
        </c:marker>
      </c:pivotFmt>
      <c:pivotFmt>
        <c:idx val="260"/>
        <c:marker>
          <c:symbol val="none"/>
        </c:marker>
      </c:pivotFmt>
      <c:pivotFmt>
        <c:idx val="261"/>
        <c:marker>
          <c:symbol val="none"/>
        </c:marker>
      </c:pivotFmt>
      <c:pivotFmt>
        <c:idx val="262"/>
        <c:marker>
          <c:symbol val="none"/>
        </c:marker>
      </c:pivotFmt>
      <c:pivotFmt>
        <c:idx val="263"/>
        <c:marker>
          <c:symbol val="none"/>
        </c:marker>
      </c:pivotFmt>
      <c:pivotFmt>
        <c:idx val="264"/>
        <c:marker>
          <c:symbol val="none"/>
        </c:marker>
      </c:pivotFmt>
      <c:pivotFmt>
        <c:idx val="265"/>
        <c:marker>
          <c:symbol val="none"/>
        </c:marker>
      </c:pivotFmt>
      <c:pivotFmt>
        <c:idx val="266"/>
        <c:marker>
          <c:symbol val="none"/>
        </c:marker>
      </c:pivotFmt>
      <c:pivotFmt>
        <c:idx val="267"/>
        <c:marker>
          <c:symbol val="none"/>
        </c:marker>
      </c:pivotFmt>
      <c:pivotFmt>
        <c:idx val="268"/>
        <c:marker>
          <c:symbol val="none"/>
        </c:marker>
      </c:pivotFmt>
      <c:pivotFmt>
        <c:idx val="269"/>
        <c:marker>
          <c:symbol val="none"/>
        </c:marker>
      </c:pivotFmt>
      <c:pivotFmt>
        <c:idx val="270"/>
        <c:marker>
          <c:symbol val="none"/>
        </c:marker>
      </c:pivotFmt>
      <c:pivotFmt>
        <c:idx val="271"/>
        <c:marker>
          <c:symbol val="none"/>
        </c:marker>
      </c:pivotFmt>
      <c:pivotFmt>
        <c:idx val="272"/>
        <c:marker>
          <c:symbol val="none"/>
        </c:marker>
      </c:pivotFmt>
      <c:pivotFmt>
        <c:idx val="273"/>
        <c:marker>
          <c:symbol val="none"/>
        </c:marker>
      </c:pivotFmt>
      <c:pivotFmt>
        <c:idx val="274"/>
        <c:marker>
          <c:symbol val="none"/>
        </c:marker>
      </c:pivotFmt>
      <c:pivotFmt>
        <c:idx val="275"/>
        <c:marker>
          <c:symbol val="none"/>
        </c:marker>
      </c:pivotFmt>
      <c:pivotFmt>
        <c:idx val="276"/>
        <c:marker>
          <c:symbol val="none"/>
        </c:marker>
      </c:pivotFmt>
      <c:pivotFmt>
        <c:idx val="277"/>
        <c:marker>
          <c:symbol val="none"/>
        </c:marker>
      </c:pivotFmt>
      <c:pivotFmt>
        <c:idx val="278"/>
        <c:marker>
          <c:symbol val="none"/>
        </c:marker>
      </c:pivotFmt>
      <c:pivotFmt>
        <c:idx val="279"/>
        <c:marker>
          <c:symbol val="none"/>
        </c:marker>
      </c:pivotFmt>
      <c:pivotFmt>
        <c:idx val="280"/>
        <c:marker>
          <c:symbol val="none"/>
        </c:marker>
      </c:pivotFmt>
      <c:pivotFmt>
        <c:idx val="281"/>
        <c:marker>
          <c:symbol val="none"/>
        </c:marker>
      </c:pivotFmt>
      <c:pivotFmt>
        <c:idx val="282"/>
        <c:marker>
          <c:symbol val="none"/>
        </c:marker>
      </c:pivotFmt>
      <c:pivotFmt>
        <c:idx val="283"/>
        <c:marker>
          <c:symbol val="none"/>
        </c:marker>
      </c:pivotFmt>
      <c:pivotFmt>
        <c:idx val="284"/>
        <c:marker>
          <c:symbol val="none"/>
        </c:marker>
      </c:pivotFmt>
      <c:pivotFmt>
        <c:idx val="285"/>
        <c:marker>
          <c:symbol val="none"/>
        </c:marker>
      </c:pivotFmt>
      <c:pivotFmt>
        <c:idx val="286"/>
        <c:marker>
          <c:symbol val="none"/>
        </c:marker>
      </c:pivotFmt>
      <c:pivotFmt>
        <c:idx val="287"/>
        <c:marker>
          <c:symbol val="none"/>
        </c:marker>
      </c:pivotFmt>
      <c:pivotFmt>
        <c:idx val="288"/>
        <c:marker>
          <c:symbol val="none"/>
        </c:marker>
      </c:pivotFmt>
      <c:pivotFmt>
        <c:idx val="289"/>
        <c:marker>
          <c:symbol val="none"/>
        </c:marker>
      </c:pivotFmt>
      <c:pivotFmt>
        <c:idx val="290"/>
        <c:marker>
          <c:symbol val="none"/>
        </c:marker>
      </c:pivotFmt>
      <c:pivotFmt>
        <c:idx val="291"/>
        <c:marker>
          <c:symbol val="none"/>
        </c:marker>
      </c:pivotFmt>
      <c:pivotFmt>
        <c:idx val="292"/>
        <c:marker>
          <c:symbol val="none"/>
        </c:marker>
      </c:pivotFmt>
      <c:pivotFmt>
        <c:idx val="293"/>
        <c:marker>
          <c:symbol val="none"/>
        </c:marker>
      </c:pivotFmt>
      <c:pivotFmt>
        <c:idx val="294"/>
        <c:marker>
          <c:symbol val="none"/>
        </c:marker>
      </c:pivotFmt>
      <c:pivotFmt>
        <c:idx val="295"/>
        <c:marker>
          <c:symbol val="none"/>
        </c:marker>
      </c:pivotFmt>
      <c:pivotFmt>
        <c:idx val="296"/>
        <c:marker>
          <c:symbol val="none"/>
        </c:marker>
      </c:pivotFmt>
      <c:pivotFmt>
        <c:idx val="297"/>
        <c:marker>
          <c:symbol val="none"/>
        </c:marker>
      </c:pivotFmt>
      <c:pivotFmt>
        <c:idx val="298"/>
        <c:marker>
          <c:symbol val="none"/>
        </c:marker>
      </c:pivotFmt>
      <c:pivotFmt>
        <c:idx val="299"/>
        <c:marker>
          <c:symbol val="none"/>
        </c:marker>
      </c:pivotFmt>
      <c:pivotFmt>
        <c:idx val="300"/>
        <c:marker>
          <c:symbol val="none"/>
        </c:marker>
      </c:pivotFmt>
      <c:pivotFmt>
        <c:idx val="301"/>
        <c:marker>
          <c:symbol val="none"/>
        </c:marker>
      </c:pivotFmt>
      <c:pivotFmt>
        <c:idx val="302"/>
        <c:marker>
          <c:symbol val="none"/>
        </c:marker>
      </c:pivotFmt>
      <c:pivotFmt>
        <c:idx val="303"/>
        <c:marker>
          <c:symbol val="none"/>
        </c:marker>
      </c:pivotFmt>
      <c:pivotFmt>
        <c:idx val="304"/>
        <c:marker>
          <c:symbol val="none"/>
        </c:marker>
      </c:pivotFmt>
      <c:pivotFmt>
        <c:idx val="305"/>
        <c:marker>
          <c:symbol val="none"/>
        </c:marker>
      </c:pivotFmt>
      <c:pivotFmt>
        <c:idx val="306"/>
        <c:marker>
          <c:symbol val="none"/>
        </c:marker>
      </c:pivotFmt>
      <c:pivotFmt>
        <c:idx val="307"/>
        <c:marker>
          <c:symbol val="none"/>
        </c:marker>
      </c:pivotFmt>
      <c:pivotFmt>
        <c:idx val="308"/>
        <c:marker>
          <c:symbol val="none"/>
        </c:marker>
      </c:pivotFmt>
      <c:pivotFmt>
        <c:idx val="309"/>
        <c:marker>
          <c:symbol val="none"/>
        </c:marker>
      </c:pivotFmt>
      <c:pivotFmt>
        <c:idx val="310"/>
        <c:marker>
          <c:symbol val="none"/>
        </c:marker>
      </c:pivotFmt>
      <c:pivotFmt>
        <c:idx val="311"/>
        <c:marker>
          <c:symbol val="none"/>
        </c:marker>
      </c:pivotFmt>
      <c:pivotFmt>
        <c:idx val="312"/>
        <c:marker>
          <c:symbol val="none"/>
        </c:marker>
      </c:pivotFmt>
      <c:pivotFmt>
        <c:idx val="313"/>
        <c:marker>
          <c:symbol val="none"/>
        </c:marker>
      </c:pivotFmt>
      <c:pivotFmt>
        <c:idx val="314"/>
        <c:marker>
          <c:symbol val="none"/>
        </c:marker>
      </c:pivotFmt>
      <c:pivotFmt>
        <c:idx val="315"/>
        <c:marker>
          <c:symbol val="none"/>
        </c:marker>
      </c:pivotFmt>
      <c:pivotFmt>
        <c:idx val="316"/>
        <c:marker>
          <c:symbol val="none"/>
        </c:marker>
      </c:pivotFmt>
      <c:pivotFmt>
        <c:idx val="317"/>
        <c:marker>
          <c:symbol val="none"/>
        </c:marker>
      </c:pivotFmt>
      <c:pivotFmt>
        <c:idx val="318"/>
        <c:marker>
          <c:symbol val="none"/>
        </c:marker>
      </c:pivotFmt>
      <c:pivotFmt>
        <c:idx val="319"/>
        <c:marker>
          <c:symbol val="none"/>
        </c:marker>
      </c:pivotFmt>
      <c:pivotFmt>
        <c:idx val="320"/>
        <c:marker>
          <c:symbol val="none"/>
        </c:marker>
      </c:pivotFmt>
      <c:pivotFmt>
        <c:idx val="321"/>
        <c:marker>
          <c:symbol val="none"/>
        </c:marker>
      </c:pivotFmt>
      <c:pivotFmt>
        <c:idx val="322"/>
        <c:marker>
          <c:symbol val="none"/>
        </c:marker>
      </c:pivotFmt>
      <c:pivotFmt>
        <c:idx val="323"/>
        <c:marker>
          <c:symbol val="none"/>
        </c:marker>
      </c:pivotFmt>
      <c:pivotFmt>
        <c:idx val="324"/>
        <c:marker>
          <c:symbol val="none"/>
        </c:marker>
      </c:pivotFmt>
      <c:pivotFmt>
        <c:idx val="325"/>
        <c:marker>
          <c:symbol val="none"/>
        </c:marker>
      </c:pivotFmt>
      <c:pivotFmt>
        <c:idx val="326"/>
        <c:marker>
          <c:symbol val="none"/>
        </c:marker>
      </c:pivotFmt>
      <c:pivotFmt>
        <c:idx val="327"/>
        <c:marker>
          <c:symbol val="none"/>
        </c:marker>
      </c:pivotFmt>
      <c:pivotFmt>
        <c:idx val="328"/>
        <c:marker>
          <c:symbol val="none"/>
        </c:marker>
      </c:pivotFmt>
      <c:pivotFmt>
        <c:idx val="329"/>
        <c:marker>
          <c:symbol val="none"/>
        </c:marker>
      </c:pivotFmt>
      <c:pivotFmt>
        <c:idx val="330"/>
        <c:marker>
          <c:symbol val="none"/>
        </c:marker>
      </c:pivotFmt>
      <c:pivotFmt>
        <c:idx val="331"/>
        <c:marker>
          <c:symbol val="none"/>
        </c:marker>
      </c:pivotFmt>
      <c:pivotFmt>
        <c:idx val="332"/>
        <c:marker>
          <c:symbol val="none"/>
        </c:marker>
      </c:pivotFmt>
      <c:pivotFmt>
        <c:idx val="333"/>
        <c:marker>
          <c:symbol val="none"/>
        </c:marker>
      </c:pivotFmt>
      <c:pivotFmt>
        <c:idx val="334"/>
        <c:marker>
          <c:symbol val="none"/>
        </c:marker>
      </c:pivotFmt>
      <c:pivotFmt>
        <c:idx val="335"/>
        <c:marker>
          <c:symbol val="none"/>
        </c:marker>
      </c:pivotFmt>
      <c:pivotFmt>
        <c:idx val="336"/>
        <c:marker>
          <c:symbol val="none"/>
        </c:marker>
      </c:pivotFmt>
      <c:pivotFmt>
        <c:idx val="337"/>
        <c:marker>
          <c:symbol val="none"/>
        </c:marker>
      </c:pivotFmt>
      <c:pivotFmt>
        <c:idx val="338"/>
        <c:marker>
          <c:symbol val="none"/>
        </c:marker>
      </c:pivotFmt>
      <c:pivotFmt>
        <c:idx val="339"/>
        <c:marker>
          <c:symbol val="none"/>
        </c:marker>
      </c:pivotFmt>
      <c:pivotFmt>
        <c:idx val="340"/>
        <c:marker>
          <c:symbol val="none"/>
        </c:marker>
      </c:pivotFmt>
      <c:pivotFmt>
        <c:idx val="341"/>
        <c:marker>
          <c:symbol val="none"/>
        </c:marker>
      </c:pivotFmt>
      <c:pivotFmt>
        <c:idx val="342"/>
        <c:marker>
          <c:symbol val="none"/>
        </c:marker>
      </c:pivotFmt>
      <c:pivotFmt>
        <c:idx val="343"/>
        <c:marker>
          <c:symbol val="none"/>
        </c:marker>
      </c:pivotFmt>
      <c:pivotFmt>
        <c:idx val="344"/>
        <c:marker>
          <c:symbol val="none"/>
        </c:marker>
      </c:pivotFmt>
      <c:pivotFmt>
        <c:idx val="345"/>
        <c:marker>
          <c:symbol val="none"/>
        </c:marker>
      </c:pivotFmt>
      <c:pivotFmt>
        <c:idx val="346"/>
        <c:marker>
          <c:symbol val="none"/>
        </c:marker>
      </c:pivotFmt>
      <c:pivotFmt>
        <c:idx val="347"/>
        <c:marker>
          <c:symbol val="none"/>
        </c:marker>
      </c:pivotFmt>
      <c:pivotFmt>
        <c:idx val="348"/>
        <c:marker>
          <c:symbol val="none"/>
        </c:marker>
      </c:pivotFmt>
      <c:pivotFmt>
        <c:idx val="349"/>
        <c:marker>
          <c:symbol val="none"/>
        </c:marker>
      </c:pivotFmt>
      <c:pivotFmt>
        <c:idx val="350"/>
        <c:marker>
          <c:symbol val="none"/>
        </c:marker>
      </c:pivotFmt>
      <c:pivotFmt>
        <c:idx val="351"/>
        <c:marker>
          <c:symbol val="none"/>
        </c:marker>
      </c:pivotFmt>
      <c:pivotFmt>
        <c:idx val="352"/>
        <c:marker>
          <c:symbol val="none"/>
        </c:marker>
      </c:pivotFmt>
      <c:pivotFmt>
        <c:idx val="353"/>
        <c:marker>
          <c:symbol val="none"/>
        </c:marker>
      </c:pivotFmt>
      <c:pivotFmt>
        <c:idx val="354"/>
        <c:marker>
          <c:symbol val="none"/>
        </c:marker>
      </c:pivotFmt>
      <c:pivotFmt>
        <c:idx val="355"/>
        <c:marker>
          <c:symbol val="none"/>
        </c:marker>
      </c:pivotFmt>
    </c:pivotFmts>
    <c:plotArea>
      <c:layout/>
      <c:barChart>
        <c:barDir val="bar"/>
        <c:grouping val="percentStacked"/>
        <c:ser>
          <c:idx val="0"/>
          <c:order val="0"/>
          <c:tx>
            <c:strRef>
              <c:f>ﾋﾟﾎﾟｯﾄ②!$C$217:$C$218</c:f>
              <c:strCache>
                <c:ptCount val="1"/>
                <c:pt idx="0">
                  <c:v>187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ﾋﾟﾎﾟｯﾄ②!$C$219:$C$223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ﾋﾟﾎﾟｯﾄ②!$D$217:$D$218</c:f>
              <c:strCache>
                <c:ptCount val="1"/>
                <c:pt idx="0">
                  <c:v>259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ﾋﾟﾎﾟｯﾄ②!$D$219:$D$223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ﾋﾟﾎﾟｯﾄ②!$E$217:$E$218</c:f>
              <c:strCache>
                <c:ptCount val="1"/>
                <c:pt idx="0">
                  <c:v>270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ﾋﾟﾎﾟｯﾄ②!$E$219:$E$223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ﾋﾟﾎﾟｯﾄ②!$F$217:$F$218</c:f>
              <c:strCache>
                <c:ptCount val="1"/>
                <c:pt idx="0">
                  <c:v>283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ﾋﾟﾎﾟｯﾄ②!$F$219:$F$223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4"/>
          <c:order val="4"/>
          <c:tx>
            <c:strRef>
              <c:f>ﾋﾟﾎﾟｯﾄ②!$G$217:$G$218</c:f>
              <c:strCache>
                <c:ptCount val="1"/>
                <c:pt idx="0">
                  <c:v>284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ﾋﾟﾎﾟｯﾄ②!$G$219:$G$223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5"/>
          <c:order val="5"/>
          <c:tx>
            <c:strRef>
              <c:f>ﾋﾟﾎﾟｯﾄ②!$H$217:$H$218</c:f>
              <c:strCache>
                <c:ptCount val="1"/>
                <c:pt idx="0">
                  <c:v>297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ﾋﾟﾎﾟｯﾄ②!$H$219:$H$223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6"/>
          <c:order val="6"/>
          <c:tx>
            <c:strRef>
              <c:f>ﾋﾟﾎﾟｯﾄ②!$I$217:$I$218</c:f>
              <c:strCache>
                <c:ptCount val="1"/>
                <c:pt idx="0">
                  <c:v>299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ﾋﾟﾎﾟｯﾄ②!$I$219:$I$223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7"/>
          <c:order val="7"/>
          <c:tx>
            <c:strRef>
              <c:f>ﾋﾟﾎﾟｯﾄ②!$J$217:$J$218</c:f>
              <c:strCache>
                <c:ptCount val="1"/>
                <c:pt idx="0">
                  <c:v>324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ﾋﾟﾎﾟｯﾄ②!$J$219:$J$223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8"/>
          <c:order val="8"/>
          <c:tx>
            <c:strRef>
              <c:f>ﾋﾟﾎﾟｯﾄ②!$K$217:$K$218</c:f>
              <c:strCache>
                <c:ptCount val="1"/>
                <c:pt idx="0">
                  <c:v>342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ﾋﾟﾎﾟｯﾄ②!$K$219:$K$223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9"/>
          <c:order val="9"/>
          <c:tx>
            <c:strRef>
              <c:f>ﾋﾟﾎﾟｯﾄ②!$L$217:$L$218</c:f>
              <c:strCache>
                <c:ptCount val="1"/>
                <c:pt idx="0">
                  <c:v>349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ﾋﾟﾎﾟｯﾄ②!$L$219:$L$223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10"/>
          <c:order val="10"/>
          <c:tx>
            <c:strRef>
              <c:f>ﾋﾟﾎﾟｯﾄ②!$M$217:$M$218</c:f>
              <c:strCache>
                <c:ptCount val="1"/>
                <c:pt idx="0">
                  <c:v>373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ﾋﾟﾎﾟｯﾄ②!$M$219:$M$223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11"/>
          <c:order val="11"/>
          <c:tx>
            <c:strRef>
              <c:f>ﾋﾟﾎﾟｯﾄ②!$N$217:$N$218</c:f>
              <c:strCache>
                <c:ptCount val="1"/>
                <c:pt idx="0">
                  <c:v>378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ﾋﾟﾎﾟｯﾄ②!$N$219:$N$223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12"/>
          <c:order val="12"/>
          <c:tx>
            <c:strRef>
              <c:f>ﾋﾟﾎﾟｯﾄ②!$O$217:$O$218</c:f>
              <c:strCache>
                <c:ptCount val="1"/>
                <c:pt idx="0">
                  <c:v>384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ﾋﾟﾎﾟｯﾄ②!$O$219:$O$223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13"/>
          <c:order val="13"/>
          <c:tx>
            <c:strRef>
              <c:f>ﾋﾟﾎﾟｯﾄ②!$P$217:$P$218</c:f>
              <c:strCache>
                <c:ptCount val="1"/>
                <c:pt idx="0">
                  <c:v>390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ﾋﾟﾎﾟｯﾄ②!$P$219:$P$223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14"/>
          <c:order val="14"/>
          <c:tx>
            <c:strRef>
              <c:f>ﾋﾟﾎﾟｯﾄ②!$Q$217:$Q$218</c:f>
              <c:strCache>
                <c:ptCount val="1"/>
                <c:pt idx="0">
                  <c:v>394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ﾋﾟﾎﾟｯﾄ②!$Q$219:$Q$223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15"/>
          <c:order val="15"/>
          <c:tx>
            <c:strRef>
              <c:f>ﾋﾟﾎﾟｯﾄ②!$R$217:$R$218</c:f>
              <c:strCache>
                <c:ptCount val="1"/>
                <c:pt idx="0">
                  <c:v>399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ﾋﾟﾎﾟｯﾄ②!$R$219:$R$223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16"/>
          <c:order val="16"/>
          <c:tx>
            <c:strRef>
              <c:f>ﾋﾟﾎﾟｯﾄ②!$S$217:$S$218</c:f>
              <c:strCache>
                <c:ptCount val="1"/>
                <c:pt idx="0">
                  <c:v>400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ﾋﾟﾎﾟｯﾄ②!$S$219:$S$223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17"/>
          <c:order val="17"/>
          <c:tx>
            <c:strRef>
              <c:f>ﾋﾟﾎﾟｯﾄ②!$T$217:$T$218</c:f>
              <c:strCache>
                <c:ptCount val="1"/>
                <c:pt idx="0">
                  <c:v>424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ﾋﾟﾎﾟｯﾄ②!$T$219:$T$223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18"/>
          <c:order val="18"/>
          <c:tx>
            <c:strRef>
              <c:f>ﾋﾟﾎﾟｯﾄ②!$U$217:$U$218</c:f>
              <c:strCache>
                <c:ptCount val="1"/>
                <c:pt idx="0">
                  <c:v>430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ﾋﾟﾎﾟｯﾄ②!$U$219:$U$223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19"/>
          <c:order val="19"/>
          <c:tx>
            <c:strRef>
              <c:f>ﾋﾟﾎﾟｯﾄ②!$V$217:$V$218</c:f>
              <c:strCache>
                <c:ptCount val="1"/>
                <c:pt idx="0">
                  <c:v>433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ﾋﾟﾎﾟｯﾄ②!$V$219:$V$223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20"/>
          <c:order val="20"/>
          <c:tx>
            <c:strRef>
              <c:f>ﾋﾟﾎﾟｯﾄ②!$W$217:$W$218</c:f>
              <c:strCache>
                <c:ptCount val="1"/>
                <c:pt idx="0">
                  <c:v>434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ﾋﾟﾎﾟｯﾄ②!$W$219:$W$223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21"/>
          <c:order val="21"/>
          <c:tx>
            <c:strRef>
              <c:f>ﾋﾟﾎﾟｯﾄ②!$X$217:$X$218</c:f>
              <c:strCache>
                <c:ptCount val="1"/>
                <c:pt idx="0">
                  <c:v>454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ﾋﾟﾎﾟｯﾄ②!$X$219:$X$223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22"/>
          <c:order val="22"/>
          <c:tx>
            <c:strRef>
              <c:f>ﾋﾟﾎﾟｯﾄ②!$Y$217:$Y$218</c:f>
              <c:strCache>
                <c:ptCount val="1"/>
                <c:pt idx="0">
                  <c:v>476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ﾋﾟﾎﾟｯﾄ②!$Y$219:$Y$223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23"/>
          <c:order val="23"/>
          <c:tx>
            <c:strRef>
              <c:f>ﾋﾟﾎﾟｯﾄ②!$Z$217:$Z$218</c:f>
              <c:strCache>
                <c:ptCount val="1"/>
                <c:pt idx="0">
                  <c:v>478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ﾋﾟﾎﾟｯﾄ②!$Z$219:$Z$223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24"/>
          <c:order val="24"/>
          <c:tx>
            <c:strRef>
              <c:f>ﾋﾟﾎﾟｯﾄ②!$AA$217:$AA$218</c:f>
              <c:strCache>
                <c:ptCount val="1"/>
                <c:pt idx="0">
                  <c:v>479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ﾋﾟﾎﾟｯﾄ②!$AA$219:$AA$223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</c:ser>
        <c:ser>
          <c:idx val="25"/>
          <c:order val="25"/>
          <c:tx>
            <c:strRef>
              <c:f>ﾋﾟﾎﾟｯﾄ②!$AB$217:$AB$218</c:f>
              <c:strCache>
                <c:ptCount val="1"/>
                <c:pt idx="0">
                  <c:v>507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ﾋﾟﾎﾟｯﾄ②!$AB$219:$AB$223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26"/>
          <c:order val="26"/>
          <c:tx>
            <c:strRef>
              <c:f>ﾋﾟﾎﾟｯﾄ②!$AC$217:$AC$218</c:f>
              <c:strCache>
                <c:ptCount val="1"/>
                <c:pt idx="0">
                  <c:v>533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ﾋﾟﾎﾟｯﾄ②!$AC$219:$AC$223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27"/>
          <c:order val="27"/>
          <c:tx>
            <c:strRef>
              <c:f>ﾋﾟﾎﾟｯﾄ②!$AD$217:$AD$218</c:f>
              <c:strCache>
                <c:ptCount val="1"/>
                <c:pt idx="0">
                  <c:v>539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ﾋﾟﾎﾟｯﾄ②!$AD$219:$AD$223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28"/>
          <c:order val="28"/>
          <c:tx>
            <c:strRef>
              <c:f>ﾋﾟﾎﾟｯﾄ②!$AE$217:$AE$218</c:f>
              <c:strCache>
                <c:ptCount val="1"/>
                <c:pt idx="0">
                  <c:v>566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ﾋﾟﾎﾟｯﾄ②!$AE$219:$AE$223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</c:ser>
        <c:ser>
          <c:idx val="29"/>
          <c:order val="29"/>
          <c:tx>
            <c:strRef>
              <c:f>ﾋﾟﾎﾟｯﾄ②!$AF$217:$AF$218</c:f>
              <c:strCache>
                <c:ptCount val="1"/>
                <c:pt idx="0">
                  <c:v>574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ﾋﾟﾎﾟｯﾄ②!$AF$219:$AF$223</c:f>
              <c:numCache>
                <c:formatCode>General</c:formatCode>
                <c:ptCount val="4"/>
                <c:pt idx="0">
                  <c:v>2</c:v>
                </c:pt>
                <c:pt idx="2">
                  <c:v>1</c:v>
                </c:pt>
              </c:numCache>
            </c:numRef>
          </c:val>
        </c:ser>
        <c:ser>
          <c:idx val="30"/>
          <c:order val="30"/>
          <c:tx>
            <c:strRef>
              <c:f>ﾋﾟﾎﾟｯﾄ②!$AG$217:$AG$218</c:f>
              <c:strCache>
                <c:ptCount val="1"/>
                <c:pt idx="0">
                  <c:v>577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ﾋﾟﾎﾟｯﾄ②!$AG$219:$AG$223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31"/>
          <c:order val="31"/>
          <c:tx>
            <c:strRef>
              <c:f>ﾋﾟﾎﾟｯﾄ②!$AH$217:$AH$218</c:f>
              <c:strCache>
                <c:ptCount val="1"/>
                <c:pt idx="0">
                  <c:v>595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ﾋﾟﾎﾟｯﾄ②!$AH$219:$AH$223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32"/>
          <c:order val="32"/>
          <c:tx>
            <c:strRef>
              <c:f>ﾋﾟﾎﾟｯﾄ②!$AI$217:$AI$218</c:f>
              <c:strCache>
                <c:ptCount val="1"/>
                <c:pt idx="0">
                  <c:v>600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ﾋﾟﾎﾟｯﾄ②!$AI$219:$AI$223</c:f>
              <c:numCache>
                <c:formatCode>General</c:formatCode>
                <c:ptCount val="4"/>
                <c:pt idx="2">
                  <c:v>1</c:v>
                </c:pt>
              </c:numCache>
            </c:numRef>
          </c:val>
        </c:ser>
        <c:ser>
          <c:idx val="33"/>
          <c:order val="33"/>
          <c:tx>
            <c:strRef>
              <c:f>ﾋﾟﾎﾟｯﾄ②!$AJ$217:$AJ$218</c:f>
              <c:strCache>
                <c:ptCount val="1"/>
                <c:pt idx="0">
                  <c:v>618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ﾋﾟﾎﾟｯﾄ②!$AJ$219:$AJ$223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34"/>
          <c:order val="34"/>
          <c:tx>
            <c:strRef>
              <c:f>ﾋﾟﾎﾟｯﾄ②!$AK$217:$AK$218</c:f>
              <c:strCache>
                <c:ptCount val="1"/>
                <c:pt idx="0">
                  <c:v>624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ﾋﾟﾎﾟｯﾄ②!$AK$219:$AK$223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35"/>
          <c:order val="35"/>
          <c:tx>
            <c:strRef>
              <c:f>ﾋﾟﾎﾟｯﾄ②!$AL$217:$AL$218</c:f>
              <c:strCache>
                <c:ptCount val="1"/>
                <c:pt idx="0">
                  <c:v>639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ﾋﾟﾎﾟｯﾄ②!$AL$219:$AL$223</c:f>
              <c:numCache>
                <c:formatCode>General</c:formatCode>
                <c:ptCount val="4"/>
                <c:pt idx="2">
                  <c:v>1</c:v>
                </c:pt>
              </c:numCache>
            </c:numRef>
          </c:val>
        </c:ser>
        <c:ser>
          <c:idx val="36"/>
          <c:order val="36"/>
          <c:tx>
            <c:strRef>
              <c:f>ﾋﾟﾎﾟｯﾄ②!$AM$217:$AM$218</c:f>
              <c:strCache>
                <c:ptCount val="1"/>
                <c:pt idx="0">
                  <c:v>675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ﾋﾟﾎﾟｯﾄ②!$AM$219:$AM$223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37"/>
          <c:order val="37"/>
          <c:tx>
            <c:strRef>
              <c:f>ﾋﾟﾎﾟｯﾄ②!$AN$217:$AN$218</c:f>
              <c:strCache>
                <c:ptCount val="1"/>
                <c:pt idx="0">
                  <c:v>680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ﾋﾟﾎﾟｯﾄ②!$AN$219:$AN$223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38"/>
          <c:order val="38"/>
          <c:tx>
            <c:strRef>
              <c:f>ﾋﾟﾎﾟｯﾄ②!$AO$217:$AO$218</c:f>
              <c:strCache>
                <c:ptCount val="1"/>
                <c:pt idx="0">
                  <c:v>690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ﾋﾟﾎﾟｯﾄ②!$AO$219:$AO$223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39"/>
          <c:order val="39"/>
          <c:tx>
            <c:strRef>
              <c:f>ﾋﾟﾎﾟｯﾄ②!$AP$217:$AP$218</c:f>
              <c:strCache>
                <c:ptCount val="1"/>
                <c:pt idx="0">
                  <c:v>696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ﾋﾟﾎﾟｯﾄ②!$AP$219:$AP$223</c:f>
              <c:numCache>
                <c:formatCode>General</c:formatCode>
                <c:ptCount val="4"/>
                <c:pt idx="3">
                  <c:v>2</c:v>
                </c:pt>
              </c:numCache>
            </c:numRef>
          </c:val>
        </c:ser>
        <c:ser>
          <c:idx val="40"/>
          <c:order val="40"/>
          <c:tx>
            <c:strRef>
              <c:f>ﾋﾟﾎﾟｯﾄ②!$AQ$217:$AQ$218</c:f>
              <c:strCache>
                <c:ptCount val="1"/>
                <c:pt idx="0">
                  <c:v>707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ﾋﾟﾎﾟｯﾄ②!$AQ$219:$AQ$223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41"/>
          <c:order val="41"/>
          <c:tx>
            <c:strRef>
              <c:f>ﾋﾟﾎﾟｯﾄ②!$AR$217:$AR$218</c:f>
              <c:strCache>
                <c:ptCount val="1"/>
                <c:pt idx="0">
                  <c:v>708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ﾋﾟﾎﾟｯﾄ②!$AR$219:$AR$223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42"/>
          <c:order val="42"/>
          <c:tx>
            <c:strRef>
              <c:f>ﾋﾟﾎﾟｯﾄ②!$AS$217:$AS$218</c:f>
              <c:strCache>
                <c:ptCount val="1"/>
                <c:pt idx="0">
                  <c:v>714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ﾋﾟﾎﾟｯﾄ②!$AS$219:$AS$223</c:f>
              <c:numCache>
                <c:formatCode>General</c:formatCode>
                <c:ptCount val="4"/>
                <c:pt idx="2">
                  <c:v>1</c:v>
                </c:pt>
              </c:numCache>
            </c:numRef>
          </c:val>
        </c:ser>
        <c:ser>
          <c:idx val="43"/>
          <c:order val="43"/>
          <c:tx>
            <c:strRef>
              <c:f>ﾋﾟﾎﾟｯﾄ②!$AT$217:$AT$218</c:f>
              <c:strCache>
                <c:ptCount val="1"/>
                <c:pt idx="0">
                  <c:v>719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ﾋﾟﾎﾟｯﾄ②!$AT$219:$AT$223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44"/>
          <c:order val="44"/>
          <c:tx>
            <c:strRef>
              <c:f>ﾋﾟﾎﾟｯﾄ②!$AU$217:$AU$218</c:f>
              <c:strCache>
                <c:ptCount val="1"/>
                <c:pt idx="0">
                  <c:v>742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ﾋﾟﾎﾟｯﾄ②!$AU$219:$AU$223</c:f>
              <c:numCache>
                <c:formatCode>General</c:formatCode>
                <c:ptCount val="4"/>
                <c:pt idx="2">
                  <c:v>1</c:v>
                </c:pt>
              </c:numCache>
            </c:numRef>
          </c:val>
        </c:ser>
        <c:ser>
          <c:idx val="45"/>
          <c:order val="45"/>
          <c:tx>
            <c:strRef>
              <c:f>ﾋﾟﾎﾟｯﾄ②!$AV$217:$AV$218</c:f>
              <c:strCache>
                <c:ptCount val="1"/>
                <c:pt idx="0">
                  <c:v>760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ﾋﾟﾎﾟｯﾄ②!$AV$219:$AV$223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46"/>
          <c:order val="46"/>
          <c:tx>
            <c:strRef>
              <c:f>ﾋﾟﾎﾟｯﾄ②!$AW$217:$AW$218</c:f>
              <c:strCache>
                <c:ptCount val="1"/>
                <c:pt idx="0">
                  <c:v>772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ﾋﾟﾎﾟｯﾄ②!$AW$219:$AW$223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47"/>
          <c:order val="47"/>
          <c:tx>
            <c:strRef>
              <c:f>ﾋﾟﾎﾟｯﾄ②!$AX$217:$AX$218</c:f>
              <c:strCache>
                <c:ptCount val="1"/>
                <c:pt idx="0">
                  <c:v>776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ﾋﾟﾎﾟｯﾄ②!$AX$219:$AX$223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48"/>
          <c:order val="48"/>
          <c:tx>
            <c:strRef>
              <c:f>ﾋﾟﾎﾟｯﾄ②!$AY$217:$AY$218</c:f>
              <c:strCache>
                <c:ptCount val="1"/>
                <c:pt idx="0">
                  <c:v>778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ﾋﾟﾎﾟｯﾄ②!$AY$219:$AY$223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49"/>
          <c:order val="49"/>
          <c:tx>
            <c:strRef>
              <c:f>ﾋﾟﾎﾟｯﾄ②!$AZ$217:$AZ$218</c:f>
              <c:strCache>
                <c:ptCount val="1"/>
                <c:pt idx="0">
                  <c:v>790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ﾋﾟﾎﾟｯﾄ②!$AZ$219:$AZ$223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50"/>
          <c:order val="50"/>
          <c:tx>
            <c:strRef>
              <c:f>ﾋﾟﾎﾟｯﾄ②!$BA$217:$BA$218</c:f>
              <c:strCache>
                <c:ptCount val="1"/>
                <c:pt idx="0">
                  <c:v>798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ﾋﾟﾎﾟｯﾄ②!$BA$219:$BA$223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51"/>
          <c:order val="51"/>
          <c:tx>
            <c:strRef>
              <c:f>ﾋﾟﾎﾟｯﾄ②!$BB$217:$BB$218</c:f>
              <c:strCache>
                <c:ptCount val="1"/>
                <c:pt idx="0">
                  <c:v>813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ﾋﾟﾎﾟｯﾄ②!$BB$219:$BB$223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52"/>
          <c:order val="52"/>
          <c:tx>
            <c:strRef>
              <c:f>ﾋﾟﾎﾟｯﾄ②!$BC$217:$BC$218</c:f>
              <c:strCache>
                <c:ptCount val="1"/>
                <c:pt idx="0">
                  <c:v>819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ﾋﾟﾎﾟｯﾄ②!$BC$219:$BC$223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53"/>
          <c:order val="53"/>
          <c:tx>
            <c:strRef>
              <c:f>ﾋﾟﾎﾟｯﾄ②!$BD$217:$BD$218</c:f>
              <c:strCache>
                <c:ptCount val="1"/>
                <c:pt idx="0">
                  <c:v>836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ﾋﾟﾎﾟｯﾄ②!$BD$219:$BD$223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54"/>
          <c:order val="54"/>
          <c:tx>
            <c:strRef>
              <c:f>ﾋﾟﾎﾟｯﾄ②!$BE$217:$BE$218</c:f>
              <c:strCache>
                <c:ptCount val="1"/>
                <c:pt idx="0">
                  <c:v>838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ﾋﾟﾎﾟｯﾄ②!$BE$219:$BE$223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55"/>
          <c:order val="55"/>
          <c:tx>
            <c:strRef>
              <c:f>ﾋﾟﾎﾟｯﾄ②!$BF$217:$BF$218</c:f>
              <c:strCache>
                <c:ptCount val="1"/>
                <c:pt idx="0">
                  <c:v>847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ﾋﾟﾎﾟｯﾄ②!$BF$219:$BF$223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56"/>
          <c:order val="56"/>
          <c:tx>
            <c:strRef>
              <c:f>ﾋﾟﾎﾟｯﾄ②!$BG$217:$BG$218</c:f>
              <c:strCache>
                <c:ptCount val="1"/>
                <c:pt idx="0">
                  <c:v>854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ﾋﾟﾎﾟｯﾄ②!$BG$219:$BG$223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57"/>
          <c:order val="57"/>
          <c:tx>
            <c:strRef>
              <c:f>ﾋﾟﾎﾟｯﾄ②!$BH$217:$BH$218</c:f>
              <c:strCache>
                <c:ptCount val="1"/>
                <c:pt idx="0">
                  <c:v>870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ﾋﾟﾎﾟｯﾄ②!$BH$219:$BH$223</c:f>
              <c:numCache>
                <c:formatCode>General</c:formatCode>
                <c:ptCount val="4"/>
                <c:pt idx="2">
                  <c:v>1</c:v>
                </c:pt>
              </c:numCache>
            </c:numRef>
          </c:val>
        </c:ser>
        <c:ser>
          <c:idx val="58"/>
          <c:order val="58"/>
          <c:tx>
            <c:strRef>
              <c:f>ﾋﾟﾎﾟｯﾄ②!$BI$217:$BI$218</c:f>
              <c:strCache>
                <c:ptCount val="1"/>
                <c:pt idx="0">
                  <c:v>872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ﾋﾟﾎﾟｯﾄ②!$BI$219:$BI$223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59"/>
          <c:order val="59"/>
          <c:tx>
            <c:strRef>
              <c:f>ﾋﾟﾎﾟｯﾄ②!$BJ$217:$BJ$218</c:f>
              <c:strCache>
                <c:ptCount val="1"/>
                <c:pt idx="0">
                  <c:v>876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ﾋﾟﾎﾟｯﾄ②!$BJ$219:$BJ$223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60"/>
          <c:order val="60"/>
          <c:tx>
            <c:strRef>
              <c:f>ﾋﾟﾎﾟｯﾄ②!$BK$217:$BK$218</c:f>
              <c:strCache>
                <c:ptCount val="1"/>
                <c:pt idx="0">
                  <c:v>879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ﾋﾟﾎﾟｯﾄ②!$BK$219:$BK$223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61"/>
          <c:order val="61"/>
          <c:tx>
            <c:strRef>
              <c:f>ﾋﾟﾎﾟｯﾄ②!$BL$217:$BL$218</c:f>
              <c:strCache>
                <c:ptCount val="1"/>
                <c:pt idx="0">
                  <c:v>880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ﾋﾟﾎﾟｯﾄ②!$BL$219:$BL$223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62"/>
          <c:order val="62"/>
          <c:tx>
            <c:strRef>
              <c:f>ﾋﾟﾎﾟｯﾄ②!$BM$217:$BM$218</c:f>
              <c:strCache>
                <c:ptCount val="1"/>
                <c:pt idx="0">
                  <c:v>892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ﾋﾟﾎﾟｯﾄ②!$BM$219:$BM$223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63"/>
          <c:order val="63"/>
          <c:tx>
            <c:strRef>
              <c:f>ﾋﾟﾎﾟｯﾄ②!$BN$217:$BN$218</c:f>
              <c:strCache>
                <c:ptCount val="1"/>
                <c:pt idx="0">
                  <c:v>898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ﾋﾟﾎﾟｯﾄ②!$BN$219:$BN$223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64"/>
          <c:order val="64"/>
          <c:tx>
            <c:strRef>
              <c:f>ﾋﾟﾎﾟｯﾄ②!$BO$217:$BO$218</c:f>
              <c:strCache>
                <c:ptCount val="1"/>
                <c:pt idx="0">
                  <c:v>915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ﾋﾟﾎﾟｯﾄ②!$BO$219:$BO$223</c:f>
              <c:numCache>
                <c:formatCode>General</c:formatCode>
                <c:ptCount val="4"/>
                <c:pt idx="2">
                  <c:v>1</c:v>
                </c:pt>
              </c:numCache>
            </c:numRef>
          </c:val>
        </c:ser>
        <c:ser>
          <c:idx val="65"/>
          <c:order val="65"/>
          <c:tx>
            <c:strRef>
              <c:f>ﾋﾟﾎﾟｯﾄ②!$BP$217:$BP$218</c:f>
              <c:strCache>
                <c:ptCount val="1"/>
                <c:pt idx="0">
                  <c:v>922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ﾋﾟﾎﾟｯﾄ②!$BP$219:$BP$223</c:f>
              <c:numCache>
                <c:formatCode>General</c:formatCode>
                <c:ptCount val="4"/>
                <c:pt idx="2">
                  <c:v>1</c:v>
                </c:pt>
              </c:numCache>
            </c:numRef>
          </c:val>
        </c:ser>
        <c:ser>
          <c:idx val="66"/>
          <c:order val="66"/>
          <c:tx>
            <c:strRef>
              <c:f>ﾋﾟﾎﾟｯﾄ②!$BQ$217:$BQ$218</c:f>
              <c:strCache>
                <c:ptCount val="1"/>
                <c:pt idx="0">
                  <c:v>927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ﾋﾟﾎﾟｯﾄ②!$BQ$219:$BQ$223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67"/>
          <c:order val="67"/>
          <c:tx>
            <c:strRef>
              <c:f>ﾋﾟﾎﾟｯﾄ②!$BR$217:$BR$218</c:f>
              <c:strCache>
                <c:ptCount val="1"/>
                <c:pt idx="0">
                  <c:v>955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ﾋﾟﾎﾟｯﾄ②!$BR$219:$BR$223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68"/>
          <c:order val="68"/>
          <c:tx>
            <c:strRef>
              <c:f>ﾋﾟﾎﾟｯﾄ②!$BS$217:$BS$218</c:f>
              <c:strCache>
                <c:ptCount val="1"/>
                <c:pt idx="0">
                  <c:v>958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ﾋﾟﾎﾟｯﾄ②!$BS$219:$BS$223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69"/>
          <c:order val="69"/>
          <c:tx>
            <c:strRef>
              <c:f>ﾋﾟﾎﾟｯﾄ②!$BT$217:$BT$218</c:f>
              <c:strCache>
                <c:ptCount val="1"/>
                <c:pt idx="0">
                  <c:v>966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ﾋﾟﾎﾟｯﾄ②!$BT$219:$BT$223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70"/>
          <c:order val="70"/>
          <c:tx>
            <c:strRef>
              <c:f>ﾋﾟﾎﾟｯﾄ②!$BU$217:$BU$218</c:f>
              <c:strCache>
                <c:ptCount val="1"/>
                <c:pt idx="0">
                  <c:v>970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ﾋﾟﾎﾟｯﾄ②!$BU$219:$BU$223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71"/>
          <c:order val="71"/>
          <c:tx>
            <c:strRef>
              <c:f>ﾋﾟﾎﾟｯﾄ②!$BV$217:$BV$218</c:f>
              <c:strCache>
                <c:ptCount val="1"/>
                <c:pt idx="0">
                  <c:v>988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ﾋﾟﾎﾟｯﾄ②!$BV$219:$BV$223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72"/>
          <c:order val="72"/>
          <c:tx>
            <c:strRef>
              <c:f>ﾋﾟﾎﾟｯﾄ②!$BW$217:$BW$218</c:f>
              <c:strCache>
                <c:ptCount val="1"/>
                <c:pt idx="0">
                  <c:v>1008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ﾋﾟﾎﾟｯﾄ②!$BW$219:$BW$223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73"/>
          <c:order val="73"/>
          <c:tx>
            <c:strRef>
              <c:f>ﾋﾟﾎﾟｯﾄ②!$BX$217:$BX$218</c:f>
              <c:strCache>
                <c:ptCount val="1"/>
                <c:pt idx="0">
                  <c:v>1009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ﾋﾟﾎﾟｯﾄ②!$BX$219:$BX$223</c:f>
              <c:numCache>
                <c:formatCode>General</c:formatCode>
                <c:ptCount val="4"/>
                <c:pt idx="2">
                  <c:v>1</c:v>
                </c:pt>
              </c:numCache>
            </c:numRef>
          </c:val>
        </c:ser>
        <c:ser>
          <c:idx val="74"/>
          <c:order val="74"/>
          <c:tx>
            <c:strRef>
              <c:f>ﾋﾟﾎﾟｯﾄ②!$BY$217:$BY$218</c:f>
              <c:strCache>
                <c:ptCount val="1"/>
                <c:pt idx="0">
                  <c:v>1040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ﾋﾟﾎﾟｯﾄ②!$BY$219:$BY$223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75"/>
          <c:order val="75"/>
          <c:tx>
            <c:strRef>
              <c:f>ﾋﾟﾎﾟｯﾄ②!$BZ$217:$BZ$218</c:f>
              <c:strCache>
                <c:ptCount val="1"/>
                <c:pt idx="0">
                  <c:v>1048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ﾋﾟﾎﾟｯﾄ②!$BZ$219:$BZ$223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76"/>
          <c:order val="76"/>
          <c:tx>
            <c:strRef>
              <c:f>ﾋﾟﾎﾟｯﾄ②!$CA$217:$CA$218</c:f>
              <c:strCache>
                <c:ptCount val="1"/>
                <c:pt idx="0">
                  <c:v>1056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ﾋﾟﾎﾟｯﾄ②!$CA$219:$CA$223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77"/>
          <c:order val="77"/>
          <c:tx>
            <c:strRef>
              <c:f>ﾋﾟﾎﾟｯﾄ②!$CB$217:$CB$218</c:f>
              <c:strCache>
                <c:ptCount val="1"/>
                <c:pt idx="0">
                  <c:v>1057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ﾋﾟﾎﾟｯﾄ②!$CB$219:$CB$223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78"/>
          <c:order val="78"/>
          <c:tx>
            <c:strRef>
              <c:f>ﾋﾟﾎﾟｯﾄ②!$CC$217:$CC$218</c:f>
              <c:strCache>
                <c:ptCount val="1"/>
                <c:pt idx="0">
                  <c:v>1059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ﾋﾟﾎﾟｯﾄ②!$CC$219:$CC$223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79"/>
          <c:order val="79"/>
          <c:tx>
            <c:strRef>
              <c:f>ﾋﾟﾎﾟｯﾄ②!$CD$217:$CD$218</c:f>
              <c:strCache>
                <c:ptCount val="1"/>
                <c:pt idx="0">
                  <c:v>1060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ﾋﾟﾎﾟｯﾄ②!$CD$219:$CD$223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80"/>
          <c:order val="80"/>
          <c:tx>
            <c:strRef>
              <c:f>ﾋﾟﾎﾟｯﾄ②!$CE$217:$CE$218</c:f>
              <c:strCache>
                <c:ptCount val="1"/>
                <c:pt idx="0">
                  <c:v>1062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ﾋﾟﾎﾟｯﾄ②!$CE$219:$CE$223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81"/>
          <c:order val="81"/>
          <c:tx>
            <c:strRef>
              <c:f>ﾋﾟﾎﾟｯﾄ②!$CF$217:$CF$218</c:f>
              <c:strCache>
                <c:ptCount val="1"/>
                <c:pt idx="0">
                  <c:v>1075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ﾋﾟﾎﾟｯﾄ②!$CF$219:$CF$223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82"/>
          <c:order val="82"/>
          <c:tx>
            <c:strRef>
              <c:f>ﾋﾟﾎﾟｯﾄ②!$CG$217:$CG$218</c:f>
              <c:strCache>
                <c:ptCount val="1"/>
                <c:pt idx="0">
                  <c:v>1082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ﾋﾟﾎﾟｯﾄ②!$CG$219:$CG$223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83"/>
          <c:order val="83"/>
          <c:tx>
            <c:strRef>
              <c:f>ﾋﾟﾎﾟｯﾄ②!$CH$217:$CH$218</c:f>
              <c:strCache>
                <c:ptCount val="1"/>
                <c:pt idx="0">
                  <c:v>1108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ﾋﾟﾎﾟｯﾄ②!$CH$219:$CH$223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84"/>
          <c:order val="84"/>
          <c:tx>
            <c:strRef>
              <c:f>ﾋﾟﾎﾟｯﾄ②!$CI$217:$CI$218</c:f>
              <c:strCache>
                <c:ptCount val="1"/>
                <c:pt idx="0">
                  <c:v>1119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ﾋﾟﾎﾟｯﾄ②!$CI$219:$CI$223</c:f>
              <c:numCache>
                <c:formatCode>General</c:formatCode>
                <c:ptCount val="4"/>
                <c:pt idx="2">
                  <c:v>1</c:v>
                </c:pt>
              </c:numCache>
            </c:numRef>
          </c:val>
        </c:ser>
        <c:ser>
          <c:idx val="85"/>
          <c:order val="85"/>
          <c:tx>
            <c:strRef>
              <c:f>ﾋﾟﾎﾟｯﾄ②!$CJ$217:$CJ$218</c:f>
              <c:strCache>
                <c:ptCount val="1"/>
                <c:pt idx="0">
                  <c:v>1124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ﾋﾟﾎﾟｯﾄ②!$CJ$219:$CJ$223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86"/>
          <c:order val="86"/>
          <c:tx>
            <c:strRef>
              <c:f>ﾋﾟﾎﾟｯﾄ②!$CK$217:$CK$218</c:f>
              <c:strCache>
                <c:ptCount val="1"/>
                <c:pt idx="0">
                  <c:v>1126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ﾋﾟﾎﾟｯﾄ②!$CK$219:$CK$223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87"/>
          <c:order val="87"/>
          <c:tx>
            <c:strRef>
              <c:f>ﾋﾟﾎﾟｯﾄ②!$CL$217:$CL$218</c:f>
              <c:strCache>
                <c:ptCount val="1"/>
                <c:pt idx="0">
                  <c:v>1130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ﾋﾟﾎﾟｯﾄ②!$CL$219:$CL$223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88"/>
          <c:order val="88"/>
          <c:tx>
            <c:strRef>
              <c:f>ﾋﾟﾎﾟｯﾄ②!$CM$217:$CM$218</c:f>
              <c:strCache>
                <c:ptCount val="1"/>
                <c:pt idx="0">
                  <c:v>1140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ﾋﾟﾎﾟｯﾄ②!$CM$219:$CM$223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89"/>
          <c:order val="89"/>
          <c:tx>
            <c:strRef>
              <c:f>ﾋﾟﾎﾟｯﾄ②!$CN$217:$CN$218</c:f>
              <c:strCache>
                <c:ptCount val="1"/>
                <c:pt idx="0">
                  <c:v>1173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ﾋﾟﾎﾟｯﾄ②!$CN$219:$CN$223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90"/>
          <c:order val="90"/>
          <c:tx>
            <c:strRef>
              <c:f>ﾋﾟﾎﾟｯﾄ②!$CO$217:$CO$218</c:f>
              <c:strCache>
                <c:ptCount val="1"/>
                <c:pt idx="0">
                  <c:v>1175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ﾋﾟﾎﾟｯﾄ②!$CO$219:$CO$223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91"/>
          <c:order val="91"/>
          <c:tx>
            <c:strRef>
              <c:f>ﾋﾟﾎﾟｯﾄ②!$CP$217:$CP$218</c:f>
              <c:strCache>
                <c:ptCount val="1"/>
                <c:pt idx="0">
                  <c:v>1187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ﾋﾟﾎﾟｯﾄ②!$CP$219:$CP$223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92"/>
          <c:order val="92"/>
          <c:tx>
            <c:strRef>
              <c:f>ﾋﾟﾎﾟｯﾄ②!$CQ$217:$CQ$218</c:f>
              <c:strCache>
                <c:ptCount val="1"/>
                <c:pt idx="0">
                  <c:v>1198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ﾋﾟﾎﾟｯﾄ②!$CQ$219:$CQ$223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93"/>
          <c:order val="93"/>
          <c:tx>
            <c:strRef>
              <c:f>ﾋﾟﾎﾟｯﾄ②!$CR$217:$CR$218</c:f>
              <c:strCache>
                <c:ptCount val="1"/>
                <c:pt idx="0">
                  <c:v>1203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ﾋﾟﾎﾟｯﾄ②!$CR$219:$CR$223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94"/>
          <c:order val="94"/>
          <c:tx>
            <c:strRef>
              <c:f>ﾋﾟﾎﾟｯﾄ②!$CS$217:$CS$218</c:f>
              <c:strCache>
                <c:ptCount val="1"/>
                <c:pt idx="0">
                  <c:v>1204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ﾋﾟﾎﾟｯﾄ②!$CS$219:$CS$223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95"/>
          <c:order val="95"/>
          <c:tx>
            <c:strRef>
              <c:f>ﾋﾟﾎﾟｯﾄ②!$CT$217:$CT$218</c:f>
              <c:strCache>
                <c:ptCount val="1"/>
                <c:pt idx="0">
                  <c:v>1222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ﾋﾟﾎﾟｯﾄ②!$CT$219:$CT$223</c:f>
              <c:numCache>
                <c:formatCode>General</c:formatCode>
                <c:ptCount val="4"/>
                <c:pt idx="2">
                  <c:v>1</c:v>
                </c:pt>
              </c:numCache>
            </c:numRef>
          </c:val>
        </c:ser>
        <c:ser>
          <c:idx val="96"/>
          <c:order val="96"/>
          <c:tx>
            <c:strRef>
              <c:f>ﾋﾟﾎﾟｯﾄ②!$CU$217:$CU$218</c:f>
              <c:strCache>
                <c:ptCount val="1"/>
                <c:pt idx="0">
                  <c:v>1235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ﾋﾟﾎﾟｯﾄ②!$CU$219:$CU$223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97"/>
          <c:order val="97"/>
          <c:tx>
            <c:strRef>
              <c:f>ﾋﾟﾎﾟｯﾄ②!$CV$217:$CV$218</c:f>
              <c:strCache>
                <c:ptCount val="1"/>
                <c:pt idx="0">
                  <c:v>1244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ﾋﾟﾎﾟｯﾄ②!$CV$219:$CV$223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98"/>
          <c:order val="98"/>
          <c:tx>
            <c:strRef>
              <c:f>ﾋﾟﾎﾟｯﾄ②!$CW$217:$CW$218</c:f>
              <c:strCache>
                <c:ptCount val="1"/>
                <c:pt idx="0">
                  <c:v>1253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ﾋﾟﾎﾟｯﾄ②!$CW$219:$CW$223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99"/>
          <c:order val="99"/>
          <c:tx>
            <c:strRef>
              <c:f>ﾋﾟﾎﾟｯﾄ②!$CX$217:$CX$218</c:f>
              <c:strCache>
                <c:ptCount val="1"/>
                <c:pt idx="0">
                  <c:v>1258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ﾋﾟﾎﾟｯﾄ②!$CX$219:$CX$223</c:f>
              <c:numCache>
                <c:formatCode>General</c:formatCode>
                <c:ptCount val="4"/>
                <c:pt idx="2">
                  <c:v>1</c:v>
                </c:pt>
              </c:numCache>
            </c:numRef>
          </c:val>
        </c:ser>
        <c:ser>
          <c:idx val="100"/>
          <c:order val="100"/>
          <c:tx>
            <c:strRef>
              <c:f>ﾋﾟﾎﾟｯﾄ②!$CY$217:$CY$218</c:f>
              <c:strCache>
                <c:ptCount val="1"/>
                <c:pt idx="0">
                  <c:v>1282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ﾋﾟﾎﾟｯﾄ②!$CY$219:$CY$223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101"/>
          <c:order val="101"/>
          <c:tx>
            <c:strRef>
              <c:f>ﾋﾟﾎﾟｯﾄ②!$CZ$217:$CZ$218</c:f>
              <c:strCache>
                <c:ptCount val="1"/>
                <c:pt idx="0">
                  <c:v>1291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ﾋﾟﾎﾟｯﾄ②!$CZ$219:$CZ$223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102"/>
          <c:order val="102"/>
          <c:tx>
            <c:strRef>
              <c:f>ﾋﾟﾎﾟｯﾄ②!$DA$217:$DA$218</c:f>
              <c:strCache>
                <c:ptCount val="1"/>
                <c:pt idx="0">
                  <c:v>1298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ﾋﾟﾎﾟｯﾄ②!$DA$219:$DA$223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103"/>
          <c:order val="103"/>
          <c:tx>
            <c:strRef>
              <c:f>ﾋﾟﾎﾟｯﾄ②!$DB$217:$DB$218</c:f>
              <c:strCache>
                <c:ptCount val="1"/>
                <c:pt idx="0">
                  <c:v>1303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ﾋﾟﾎﾟｯﾄ②!$DB$219:$DB$223</c:f>
              <c:numCache>
                <c:formatCode>General</c:formatCode>
                <c:ptCount val="4"/>
                <c:pt idx="2">
                  <c:v>1</c:v>
                </c:pt>
              </c:numCache>
            </c:numRef>
          </c:val>
        </c:ser>
        <c:ser>
          <c:idx val="104"/>
          <c:order val="104"/>
          <c:tx>
            <c:strRef>
              <c:f>ﾋﾟﾎﾟｯﾄ②!$DC$217:$DC$218</c:f>
              <c:strCache>
                <c:ptCount val="1"/>
                <c:pt idx="0">
                  <c:v>1305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ﾋﾟﾎﾟｯﾄ②!$DC$219:$DC$223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105"/>
          <c:order val="105"/>
          <c:tx>
            <c:strRef>
              <c:f>ﾋﾟﾎﾟｯﾄ②!$DD$217:$DD$218</c:f>
              <c:strCache>
                <c:ptCount val="1"/>
                <c:pt idx="0">
                  <c:v>1311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ﾋﾟﾎﾟｯﾄ②!$DD$219:$DD$223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106"/>
          <c:order val="106"/>
          <c:tx>
            <c:strRef>
              <c:f>ﾋﾟﾎﾟｯﾄ②!$DE$217:$DE$218</c:f>
              <c:strCache>
                <c:ptCount val="1"/>
                <c:pt idx="0">
                  <c:v>1325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ﾋﾟﾎﾟｯﾄ②!$DE$219:$DE$223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107"/>
          <c:order val="107"/>
          <c:tx>
            <c:strRef>
              <c:f>ﾋﾟﾎﾟｯﾄ②!$DF$217:$DF$218</c:f>
              <c:strCache>
                <c:ptCount val="1"/>
                <c:pt idx="0">
                  <c:v>1326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ﾋﾟﾎﾟｯﾄ②!$DF$219:$DF$223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108"/>
          <c:order val="108"/>
          <c:tx>
            <c:strRef>
              <c:f>ﾋﾟﾎﾟｯﾄ②!$DG$217:$DG$218</c:f>
              <c:strCache>
                <c:ptCount val="1"/>
                <c:pt idx="0">
                  <c:v>1357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ﾋﾟﾎﾟｯﾄ②!$DG$219:$DG$223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109"/>
          <c:order val="109"/>
          <c:tx>
            <c:strRef>
              <c:f>ﾋﾟﾎﾟｯﾄ②!$DH$217:$DH$218</c:f>
              <c:strCache>
                <c:ptCount val="1"/>
                <c:pt idx="0">
                  <c:v>1359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ﾋﾟﾎﾟｯﾄ②!$DH$219:$DH$223</c:f>
              <c:numCache>
                <c:formatCode>General</c:formatCode>
                <c:ptCount val="4"/>
                <c:pt idx="2">
                  <c:v>1</c:v>
                </c:pt>
              </c:numCache>
            </c:numRef>
          </c:val>
        </c:ser>
        <c:ser>
          <c:idx val="110"/>
          <c:order val="110"/>
          <c:tx>
            <c:strRef>
              <c:f>ﾋﾟﾎﾟｯﾄ②!$DI$217:$DI$218</c:f>
              <c:strCache>
                <c:ptCount val="1"/>
                <c:pt idx="0">
                  <c:v>1362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ﾋﾟﾎﾟｯﾄ②!$DI$219:$DI$223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111"/>
          <c:order val="111"/>
          <c:tx>
            <c:strRef>
              <c:f>ﾋﾟﾎﾟｯﾄ②!$DJ$217:$DJ$218</c:f>
              <c:strCache>
                <c:ptCount val="1"/>
                <c:pt idx="0">
                  <c:v>1365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ﾋﾟﾎﾟｯﾄ②!$DJ$219:$DJ$223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112"/>
          <c:order val="112"/>
          <c:tx>
            <c:strRef>
              <c:f>ﾋﾟﾎﾟｯﾄ②!$DK$217:$DK$218</c:f>
              <c:strCache>
                <c:ptCount val="1"/>
                <c:pt idx="0">
                  <c:v>1372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ﾋﾟﾎﾟｯﾄ②!$DK$219:$DK$223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113"/>
          <c:order val="113"/>
          <c:tx>
            <c:strRef>
              <c:f>ﾋﾟﾎﾟｯﾄ②!$DL$217:$DL$218</c:f>
              <c:strCache>
                <c:ptCount val="1"/>
                <c:pt idx="0">
                  <c:v>1383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ﾋﾟﾎﾟｯﾄ②!$DL$219:$DL$223</c:f>
              <c:numCache>
                <c:formatCode>General</c:formatCode>
                <c:ptCount val="4"/>
                <c:pt idx="2">
                  <c:v>1</c:v>
                </c:pt>
              </c:numCache>
            </c:numRef>
          </c:val>
        </c:ser>
        <c:ser>
          <c:idx val="114"/>
          <c:order val="114"/>
          <c:tx>
            <c:strRef>
              <c:f>ﾋﾟﾎﾟｯﾄ②!$DM$217:$DM$218</c:f>
              <c:strCache>
                <c:ptCount val="1"/>
                <c:pt idx="0">
                  <c:v>1388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ﾋﾟﾎﾟｯﾄ②!$DM$219:$DM$223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115"/>
          <c:order val="115"/>
          <c:tx>
            <c:strRef>
              <c:f>ﾋﾟﾎﾟｯﾄ②!$DN$217:$DN$218</c:f>
              <c:strCache>
                <c:ptCount val="1"/>
                <c:pt idx="0">
                  <c:v>1392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ﾋﾟﾎﾟｯﾄ②!$DN$219:$DN$223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116"/>
          <c:order val="116"/>
          <c:tx>
            <c:strRef>
              <c:f>ﾋﾟﾎﾟｯﾄ②!$DO$217:$DO$218</c:f>
              <c:strCache>
                <c:ptCount val="1"/>
                <c:pt idx="0">
                  <c:v>1398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ﾋﾟﾎﾟｯﾄ②!$DO$219:$DO$223</c:f>
              <c:numCache>
                <c:formatCode>General</c:formatCode>
                <c:ptCount val="4"/>
                <c:pt idx="2">
                  <c:v>1</c:v>
                </c:pt>
              </c:numCache>
            </c:numRef>
          </c:val>
        </c:ser>
        <c:ser>
          <c:idx val="117"/>
          <c:order val="117"/>
          <c:tx>
            <c:strRef>
              <c:f>ﾋﾟﾎﾟｯﾄ②!$DP$217:$DP$218</c:f>
              <c:strCache>
                <c:ptCount val="1"/>
                <c:pt idx="0">
                  <c:v>1401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ﾋﾟﾎﾟｯﾄ②!$DP$219:$DP$223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118"/>
          <c:order val="118"/>
          <c:tx>
            <c:strRef>
              <c:f>ﾋﾟﾎﾟｯﾄ②!$DQ$217:$DQ$218</c:f>
              <c:strCache>
                <c:ptCount val="1"/>
                <c:pt idx="0">
                  <c:v>1413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ﾋﾟﾎﾟｯﾄ②!$DQ$219:$DQ$223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119"/>
          <c:order val="119"/>
          <c:tx>
            <c:strRef>
              <c:f>ﾋﾟﾎﾟｯﾄ②!$DR$217:$DR$218</c:f>
              <c:strCache>
                <c:ptCount val="1"/>
                <c:pt idx="0">
                  <c:v>1427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ﾋﾟﾎﾟｯﾄ②!$DR$219:$DR$223</c:f>
              <c:numCache>
                <c:formatCode>General</c:formatCode>
                <c:ptCount val="4"/>
                <c:pt idx="2">
                  <c:v>1</c:v>
                </c:pt>
              </c:numCache>
            </c:numRef>
          </c:val>
        </c:ser>
        <c:ser>
          <c:idx val="120"/>
          <c:order val="120"/>
          <c:tx>
            <c:strRef>
              <c:f>ﾋﾟﾎﾟｯﾄ②!$DS$217:$DS$218</c:f>
              <c:strCache>
                <c:ptCount val="1"/>
                <c:pt idx="0">
                  <c:v>1442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ﾋﾟﾎﾟｯﾄ②!$DS$219:$DS$223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121"/>
          <c:order val="121"/>
          <c:tx>
            <c:strRef>
              <c:f>ﾋﾟﾎﾟｯﾄ②!$DT$217:$DT$218</c:f>
              <c:strCache>
                <c:ptCount val="1"/>
                <c:pt idx="0">
                  <c:v>1455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ﾋﾟﾎﾟｯﾄ②!$DT$219:$DT$223</c:f>
              <c:numCache>
                <c:formatCode>General</c:formatCode>
                <c:ptCount val="4"/>
                <c:pt idx="0">
                  <c:v>1</c:v>
                </c:pt>
                <c:pt idx="2">
                  <c:v>1</c:v>
                </c:pt>
              </c:numCache>
            </c:numRef>
          </c:val>
        </c:ser>
        <c:ser>
          <c:idx val="122"/>
          <c:order val="122"/>
          <c:tx>
            <c:strRef>
              <c:f>ﾋﾟﾎﾟｯﾄ②!$DU$217:$DU$218</c:f>
              <c:strCache>
                <c:ptCount val="1"/>
                <c:pt idx="0">
                  <c:v>1458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ﾋﾟﾎﾟｯﾄ②!$DU$219:$DU$223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123"/>
          <c:order val="123"/>
          <c:tx>
            <c:strRef>
              <c:f>ﾋﾟﾎﾟｯﾄ②!$DV$217:$DV$218</c:f>
              <c:strCache>
                <c:ptCount val="1"/>
                <c:pt idx="0">
                  <c:v>1479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ﾋﾟﾎﾟｯﾄ②!$DV$219:$DV$223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124"/>
          <c:order val="124"/>
          <c:tx>
            <c:strRef>
              <c:f>ﾋﾟﾎﾟｯﾄ②!$DW$217:$DW$218</c:f>
              <c:strCache>
                <c:ptCount val="1"/>
                <c:pt idx="0">
                  <c:v>1487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ﾋﾟﾎﾟｯﾄ②!$DW$219:$DW$223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125"/>
          <c:order val="125"/>
          <c:tx>
            <c:strRef>
              <c:f>ﾋﾟﾎﾟｯﾄ②!$DX$217:$DX$218</c:f>
              <c:strCache>
                <c:ptCount val="1"/>
                <c:pt idx="0">
                  <c:v>1489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ﾋﾟﾎﾟｯﾄ②!$DX$219:$DX$223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126"/>
          <c:order val="126"/>
          <c:tx>
            <c:strRef>
              <c:f>ﾋﾟﾎﾟｯﾄ②!$DY$217:$DY$218</c:f>
              <c:strCache>
                <c:ptCount val="1"/>
                <c:pt idx="0">
                  <c:v>1505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ﾋﾟﾎﾟｯﾄ②!$DY$219:$DY$223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127"/>
          <c:order val="127"/>
          <c:tx>
            <c:strRef>
              <c:f>ﾋﾟﾎﾟｯﾄ②!$DZ$217:$DZ$218</c:f>
              <c:strCache>
                <c:ptCount val="1"/>
                <c:pt idx="0">
                  <c:v>1560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ﾋﾟﾎﾟｯﾄ②!$DZ$219:$DZ$223</c:f>
              <c:numCache>
                <c:formatCode>General</c:formatCode>
                <c:ptCount val="4"/>
                <c:pt idx="0">
                  <c:v>1</c:v>
                </c:pt>
                <c:pt idx="3">
                  <c:v>1</c:v>
                </c:pt>
              </c:numCache>
            </c:numRef>
          </c:val>
        </c:ser>
        <c:ser>
          <c:idx val="128"/>
          <c:order val="128"/>
          <c:tx>
            <c:strRef>
              <c:f>ﾋﾟﾎﾟｯﾄ②!$EA$217:$EA$218</c:f>
              <c:strCache>
                <c:ptCount val="1"/>
                <c:pt idx="0">
                  <c:v>1562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ﾋﾟﾎﾟｯﾄ②!$EA$219:$EA$223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129"/>
          <c:order val="129"/>
          <c:tx>
            <c:strRef>
              <c:f>ﾋﾟﾎﾟｯﾄ②!$EB$217:$EB$218</c:f>
              <c:strCache>
                <c:ptCount val="1"/>
                <c:pt idx="0">
                  <c:v>1571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ﾋﾟﾎﾟｯﾄ②!$EB$219:$EB$223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130"/>
          <c:order val="130"/>
          <c:tx>
            <c:strRef>
              <c:f>ﾋﾟﾎﾟｯﾄ②!$EC$217:$EC$218</c:f>
              <c:strCache>
                <c:ptCount val="1"/>
                <c:pt idx="0">
                  <c:v>1586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ﾋﾟﾎﾟｯﾄ②!$EC$219:$EC$223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131"/>
          <c:order val="131"/>
          <c:tx>
            <c:strRef>
              <c:f>ﾋﾟﾎﾟｯﾄ②!$ED$217:$ED$218</c:f>
              <c:strCache>
                <c:ptCount val="1"/>
                <c:pt idx="0">
                  <c:v>1613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ﾋﾟﾎﾟｯﾄ②!$ED$219:$ED$223</c:f>
              <c:numCache>
                <c:formatCode>General</c:formatCode>
                <c:ptCount val="4"/>
                <c:pt idx="2">
                  <c:v>1</c:v>
                </c:pt>
              </c:numCache>
            </c:numRef>
          </c:val>
        </c:ser>
        <c:ser>
          <c:idx val="132"/>
          <c:order val="132"/>
          <c:tx>
            <c:strRef>
              <c:f>ﾋﾟﾎﾟｯﾄ②!$EE$217:$EE$218</c:f>
              <c:strCache>
                <c:ptCount val="1"/>
                <c:pt idx="0">
                  <c:v>1628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ﾋﾟﾎﾟｯﾄ②!$EE$219:$EE$223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133"/>
          <c:order val="133"/>
          <c:tx>
            <c:strRef>
              <c:f>ﾋﾟﾎﾟｯﾄ②!$EF$217:$EF$218</c:f>
              <c:strCache>
                <c:ptCount val="1"/>
                <c:pt idx="0">
                  <c:v>1660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ﾋﾟﾎﾟｯﾄ②!$EF$219:$EF$223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134"/>
          <c:order val="134"/>
          <c:tx>
            <c:strRef>
              <c:f>ﾋﾟﾎﾟｯﾄ②!$EG$217:$EG$218</c:f>
              <c:strCache>
                <c:ptCount val="1"/>
                <c:pt idx="0">
                  <c:v>1697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ﾋﾟﾎﾟｯﾄ②!$EG$219:$EG$223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135"/>
          <c:order val="135"/>
          <c:tx>
            <c:strRef>
              <c:f>ﾋﾟﾎﾟｯﾄ②!$EH$217:$EH$218</c:f>
              <c:strCache>
                <c:ptCount val="1"/>
                <c:pt idx="0">
                  <c:v>1712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ﾋﾟﾎﾟｯﾄ②!$EH$219:$EH$223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136"/>
          <c:order val="136"/>
          <c:tx>
            <c:strRef>
              <c:f>ﾋﾟﾎﾟｯﾄ②!$EI$217:$EI$218</c:f>
              <c:strCache>
                <c:ptCount val="1"/>
                <c:pt idx="0">
                  <c:v>1721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ﾋﾟﾎﾟｯﾄ②!$EI$219:$EI$223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137"/>
          <c:order val="137"/>
          <c:tx>
            <c:strRef>
              <c:f>ﾋﾟﾎﾟｯﾄ②!$EJ$217:$EJ$218</c:f>
              <c:strCache>
                <c:ptCount val="1"/>
                <c:pt idx="0">
                  <c:v>1729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ﾋﾟﾎﾟｯﾄ②!$EJ$219:$EJ$223</c:f>
              <c:numCache>
                <c:formatCode>General</c:formatCode>
                <c:ptCount val="4"/>
                <c:pt idx="2">
                  <c:v>1</c:v>
                </c:pt>
              </c:numCache>
            </c:numRef>
          </c:val>
        </c:ser>
        <c:ser>
          <c:idx val="138"/>
          <c:order val="138"/>
          <c:tx>
            <c:strRef>
              <c:f>ﾋﾟﾎﾟｯﾄ②!$EK$217:$EK$218</c:f>
              <c:strCache>
                <c:ptCount val="1"/>
                <c:pt idx="0">
                  <c:v>1774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ﾋﾟﾎﾟｯﾄ②!$EK$219:$EK$223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139"/>
          <c:order val="139"/>
          <c:tx>
            <c:strRef>
              <c:f>ﾋﾟﾎﾟｯﾄ②!$EL$217:$EL$218</c:f>
              <c:strCache>
                <c:ptCount val="1"/>
                <c:pt idx="0">
                  <c:v>1781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ﾋﾟﾎﾟｯﾄ②!$EL$219:$EL$223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140"/>
          <c:order val="140"/>
          <c:tx>
            <c:strRef>
              <c:f>ﾋﾟﾎﾟｯﾄ②!$EM$217:$EM$218</c:f>
              <c:strCache>
                <c:ptCount val="1"/>
                <c:pt idx="0">
                  <c:v>1800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ﾋﾟﾎﾟｯﾄ②!$EM$219:$EM$223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141"/>
          <c:order val="141"/>
          <c:tx>
            <c:strRef>
              <c:f>ﾋﾟﾎﾟｯﾄ②!$EN$217:$EN$218</c:f>
              <c:strCache>
                <c:ptCount val="1"/>
                <c:pt idx="0">
                  <c:v>1808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ﾋﾟﾎﾟｯﾄ②!$EN$219:$EN$223</c:f>
              <c:numCache>
                <c:formatCode>General</c:formatCode>
                <c:ptCount val="4"/>
                <c:pt idx="2">
                  <c:v>1</c:v>
                </c:pt>
              </c:numCache>
            </c:numRef>
          </c:val>
        </c:ser>
        <c:ser>
          <c:idx val="142"/>
          <c:order val="142"/>
          <c:tx>
            <c:strRef>
              <c:f>ﾋﾟﾎﾟｯﾄ②!$EO$217:$EO$218</c:f>
              <c:strCache>
                <c:ptCount val="1"/>
                <c:pt idx="0">
                  <c:v>1822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ﾋﾟﾎﾟｯﾄ②!$EO$219:$EO$223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143"/>
          <c:order val="143"/>
          <c:tx>
            <c:strRef>
              <c:f>ﾋﾟﾎﾟｯﾄ②!$EP$217:$EP$218</c:f>
              <c:strCache>
                <c:ptCount val="1"/>
                <c:pt idx="0">
                  <c:v>1823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ﾋﾟﾎﾟｯﾄ②!$EP$219:$EP$223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144"/>
          <c:order val="144"/>
          <c:tx>
            <c:strRef>
              <c:f>ﾋﾟﾎﾟｯﾄ②!$EQ$217:$EQ$218</c:f>
              <c:strCache>
                <c:ptCount val="1"/>
                <c:pt idx="0">
                  <c:v>1827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ﾋﾟﾎﾟｯﾄ②!$EQ$219:$EQ$223</c:f>
              <c:numCache>
                <c:formatCode>General</c:formatCode>
                <c:ptCount val="4"/>
                <c:pt idx="2">
                  <c:v>1</c:v>
                </c:pt>
              </c:numCache>
            </c:numRef>
          </c:val>
        </c:ser>
        <c:ser>
          <c:idx val="145"/>
          <c:order val="145"/>
          <c:tx>
            <c:strRef>
              <c:f>ﾋﾟﾎﾟｯﾄ②!$ER$217:$ER$218</c:f>
              <c:strCache>
                <c:ptCount val="1"/>
                <c:pt idx="0">
                  <c:v>1857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ﾋﾟﾎﾟｯﾄ②!$ER$219:$ER$223</c:f>
              <c:numCache>
                <c:formatCode>General</c:formatCode>
                <c:ptCount val="4"/>
                <c:pt idx="2">
                  <c:v>1</c:v>
                </c:pt>
              </c:numCache>
            </c:numRef>
          </c:val>
        </c:ser>
        <c:ser>
          <c:idx val="146"/>
          <c:order val="146"/>
          <c:tx>
            <c:strRef>
              <c:f>ﾋﾟﾎﾟｯﾄ②!$ES$217:$ES$218</c:f>
              <c:strCache>
                <c:ptCount val="1"/>
                <c:pt idx="0">
                  <c:v>1870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ﾋﾟﾎﾟｯﾄ②!$ES$219:$ES$223</c:f>
              <c:numCache>
                <c:formatCode>General</c:formatCode>
                <c:ptCount val="4"/>
                <c:pt idx="2">
                  <c:v>1</c:v>
                </c:pt>
              </c:numCache>
            </c:numRef>
          </c:val>
        </c:ser>
        <c:ser>
          <c:idx val="147"/>
          <c:order val="147"/>
          <c:tx>
            <c:strRef>
              <c:f>ﾋﾟﾎﾟｯﾄ②!$ET$217:$ET$218</c:f>
              <c:strCache>
                <c:ptCount val="1"/>
                <c:pt idx="0">
                  <c:v>1880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ﾋﾟﾎﾟｯﾄ②!$ET$219:$ET$223</c:f>
              <c:numCache>
                <c:formatCode>General</c:formatCode>
                <c:ptCount val="4"/>
                <c:pt idx="2">
                  <c:v>1</c:v>
                </c:pt>
              </c:numCache>
            </c:numRef>
          </c:val>
        </c:ser>
        <c:ser>
          <c:idx val="148"/>
          <c:order val="148"/>
          <c:tx>
            <c:strRef>
              <c:f>ﾋﾟﾎﾟｯﾄ②!$EU$217:$EU$218</c:f>
              <c:strCache>
                <c:ptCount val="1"/>
                <c:pt idx="0">
                  <c:v>1932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ﾋﾟﾎﾟｯﾄ②!$EU$219:$EU$223</c:f>
              <c:numCache>
                <c:formatCode>General</c:formatCode>
                <c:ptCount val="4"/>
                <c:pt idx="2">
                  <c:v>1</c:v>
                </c:pt>
              </c:numCache>
            </c:numRef>
          </c:val>
        </c:ser>
        <c:ser>
          <c:idx val="149"/>
          <c:order val="149"/>
          <c:tx>
            <c:strRef>
              <c:f>ﾋﾟﾎﾟｯﾄ②!$EV$217:$EV$218</c:f>
              <c:strCache>
                <c:ptCount val="1"/>
                <c:pt idx="0">
                  <c:v>1939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ﾋﾟﾎﾟｯﾄ②!$EV$219:$EV$223</c:f>
              <c:numCache>
                <c:formatCode>General</c:formatCode>
                <c:ptCount val="4"/>
                <c:pt idx="2">
                  <c:v>1</c:v>
                </c:pt>
              </c:numCache>
            </c:numRef>
          </c:val>
        </c:ser>
        <c:ser>
          <c:idx val="150"/>
          <c:order val="150"/>
          <c:tx>
            <c:strRef>
              <c:f>ﾋﾟﾎﾟｯﾄ②!$EW$217:$EW$218</c:f>
              <c:strCache>
                <c:ptCount val="1"/>
                <c:pt idx="0">
                  <c:v>2034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ﾋﾟﾎﾟｯﾄ②!$EW$219:$EW$223</c:f>
              <c:numCache>
                <c:formatCode>General</c:formatCode>
                <c:ptCount val="4"/>
                <c:pt idx="2">
                  <c:v>1</c:v>
                </c:pt>
              </c:numCache>
            </c:numRef>
          </c:val>
        </c:ser>
        <c:ser>
          <c:idx val="151"/>
          <c:order val="151"/>
          <c:tx>
            <c:strRef>
              <c:f>ﾋﾟﾎﾟｯﾄ②!$EX$217:$EX$218</c:f>
              <c:strCache>
                <c:ptCount val="1"/>
                <c:pt idx="0">
                  <c:v>2101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ﾋﾟﾎﾟｯﾄ②!$EX$219:$EX$223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152"/>
          <c:order val="152"/>
          <c:tx>
            <c:strRef>
              <c:f>ﾋﾟﾎﾟｯﾄ②!$EY$217:$EY$218</c:f>
              <c:strCache>
                <c:ptCount val="1"/>
                <c:pt idx="0">
                  <c:v>2126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ﾋﾟﾎﾟｯﾄ②!$EY$219:$EY$223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153"/>
          <c:order val="153"/>
          <c:tx>
            <c:strRef>
              <c:f>ﾋﾟﾎﾟｯﾄ②!$EZ$217:$EZ$218</c:f>
              <c:strCache>
                <c:ptCount val="1"/>
                <c:pt idx="0">
                  <c:v>2153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ﾋﾟﾎﾟｯﾄ②!$EZ$219:$EZ$223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154"/>
          <c:order val="154"/>
          <c:tx>
            <c:strRef>
              <c:f>ﾋﾟﾎﾟｯﾄ②!$FA$217:$FA$218</c:f>
              <c:strCache>
                <c:ptCount val="1"/>
                <c:pt idx="0">
                  <c:v>2160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ﾋﾟﾎﾟｯﾄ②!$FA$219:$FA$223</c:f>
              <c:numCache>
                <c:formatCode>General</c:formatCode>
                <c:ptCount val="4"/>
                <c:pt idx="2">
                  <c:v>1</c:v>
                </c:pt>
              </c:numCache>
            </c:numRef>
          </c:val>
        </c:ser>
        <c:ser>
          <c:idx val="155"/>
          <c:order val="155"/>
          <c:tx>
            <c:strRef>
              <c:f>ﾋﾟﾎﾟｯﾄ②!$FB$217:$FB$218</c:f>
              <c:strCache>
                <c:ptCount val="1"/>
                <c:pt idx="0">
                  <c:v>2161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ﾋﾟﾎﾟｯﾄ②!$FB$219:$FB$223</c:f>
              <c:numCache>
                <c:formatCode>General</c:formatCode>
                <c:ptCount val="4"/>
                <c:pt idx="2">
                  <c:v>1</c:v>
                </c:pt>
              </c:numCache>
            </c:numRef>
          </c:val>
        </c:ser>
        <c:ser>
          <c:idx val="156"/>
          <c:order val="156"/>
          <c:tx>
            <c:strRef>
              <c:f>ﾋﾟﾎﾟｯﾄ②!$FC$217:$FC$218</c:f>
              <c:strCache>
                <c:ptCount val="1"/>
                <c:pt idx="0">
                  <c:v>2175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ﾋﾟﾎﾟｯﾄ②!$FC$219:$FC$223</c:f>
              <c:numCache>
                <c:formatCode>General</c:formatCode>
                <c:ptCount val="4"/>
                <c:pt idx="2">
                  <c:v>1</c:v>
                </c:pt>
              </c:numCache>
            </c:numRef>
          </c:val>
        </c:ser>
        <c:ser>
          <c:idx val="157"/>
          <c:order val="157"/>
          <c:tx>
            <c:strRef>
              <c:f>ﾋﾟﾎﾟｯﾄ②!$FD$217:$FD$218</c:f>
              <c:strCache>
                <c:ptCount val="1"/>
                <c:pt idx="0">
                  <c:v>2183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ﾋﾟﾎﾟｯﾄ②!$FD$219:$FD$223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158"/>
          <c:order val="158"/>
          <c:tx>
            <c:strRef>
              <c:f>ﾋﾟﾎﾟｯﾄ②!$FE$217:$FE$218</c:f>
              <c:strCache>
                <c:ptCount val="1"/>
                <c:pt idx="0">
                  <c:v>2228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ﾋﾟﾎﾟｯﾄ②!$FE$219:$FE$223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159"/>
          <c:order val="159"/>
          <c:tx>
            <c:strRef>
              <c:f>ﾋﾟﾎﾟｯﾄ②!$FF$217:$FF$218</c:f>
              <c:strCache>
                <c:ptCount val="1"/>
                <c:pt idx="0">
                  <c:v>2263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ﾋﾟﾎﾟｯﾄ②!$FF$219:$FF$223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160"/>
          <c:order val="160"/>
          <c:tx>
            <c:strRef>
              <c:f>ﾋﾟﾎﾟｯﾄ②!$FG$217:$FG$218</c:f>
              <c:strCache>
                <c:ptCount val="1"/>
                <c:pt idx="0">
                  <c:v>2291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ﾋﾟﾎﾟｯﾄ②!$FG$219:$FG$223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161"/>
          <c:order val="161"/>
          <c:tx>
            <c:strRef>
              <c:f>ﾋﾟﾎﾟｯﾄ②!$FH$217:$FH$218</c:f>
              <c:strCache>
                <c:ptCount val="1"/>
                <c:pt idx="0">
                  <c:v>2437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ﾋﾟﾎﾟｯﾄ②!$FH$219:$FH$223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162"/>
          <c:order val="162"/>
          <c:tx>
            <c:strRef>
              <c:f>ﾋﾟﾎﾟｯﾄ②!$FI$217:$FI$218</c:f>
              <c:strCache>
                <c:ptCount val="1"/>
                <c:pt idx="0">
                  <c:v>2470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ﾋﾟﾎﾟｯﾄ②!$FI$219:$FI$223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163"/>
          <c:order val="163"/>
          <c:tx>
            <c:strRef>
              <c:f>ﾋﾟﾎﾟｯﾄ②!$FJ$217:$FJ$218</c:f>
              <c:strCache>
                <c:ptCount val="1"/>
                <c:pt idx="0">
                  <c:v>2570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ﾋﾟﾎﾟｯﾄ②!$FJ$219:$FJ$223</c:f>
              <c:numCache>
                <c:formatCode>General</c:formatCode>
                <c:ptCount val="4"/>
                <c:pt idx="2">
                  <c:v>1</c:v>
                </c:pt>
              </c:numCache>
            </c:numRef>
          </c:val>
        </c:ser>
        <c:ser>
          <c:idx val="164"/>
          <c:order val="164"/>
          <c:tx>
            <c:strRef>
              <c:f>ﾋﾟﾎﾟｯﾄ②!$FK$217:$FK$218</c:f>
              <c:strCache>
                <c:ptCount val="1"/>
                <c:pt idx="0">
                  <c:v>2705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ﾋﾟﾎﾟｯﾄ②!$FK$219:$FK$223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165"/>
          <c:order val="165"/>
          <c:tx>
            <c:strRef>
              <c:f>ﾋﾟﾎﾟｯﾄ②!$FL$217:$FL$218</c:f>
              <c:strCache>
                <c:ptCount val="1"/>
                <c:pt idx="0">
                  <c:v>2974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ﾋﾟﾎﾟｯﾄ②!$FL$219:$FL$223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166"/>
          <c:order val="166"/>
          <c:tx>
            <c:strRef>
              <c:f>ﾋﾟﾎﾟｯﾄ②!$FM$217:$FM$218</c:f>
              <c:strCache>
                <c:ptCount val="1"/>
                <c:pt idx="0">
                  <c:v>3046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ﾋﾟﾎﾟｯﾄ②!$FM$219:$FM$223</c:f>
              <c:numCache>
                <c:formatCode>General</c:formatCode>
                <c:ptCount val="4"/>
                <c:pt idx="2">
                  <c:v>1</c:v>
                </c:pt>
              </c:numCache>
            </c:numRef>
          </c:val>
        </c:ser>
        <c:ser>
          <c:idx val="167"/>
          <c:order val="167"/>
          <c:tx>
            <c:strRef>
              <c:f>ﾋﾟﾎﾟｯﾄ②!$FN$217:$FN$218</c:f>
              <c:strCache>
                <c:ptCount val="1"/>
                <c:pt idx="0">
                  <c:v>3396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ﾋﾟﾎﾟｯﾄ②!$FN$219:$FN$223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168"/>
          <c:order val="168"/>
          <c:tx>
            <c:strRef>
              <c:f>ﾋﾟﾎﾟｯﾄ②!$FO$217:$FO$218</c:f>
              <c:strCache>
                <c:ptCount val="1"/>
                <c:pt idx="0">
                  <c:v>3412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ﾋﾟﾎﾟｯﾄ②!$FO$219:$FO$223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169"/>
          <c:order val="169"/>
          <c:tx>
            <c:strRef>
              <c:f>ﾋﾟﾎﾟｯﾄ②!$FP$217:$FP$218</c:f>
              <c:strCache>
                <c:ptCount val="1"/>
                <c:pt idx="0">
                  <c:v>3478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ﾋﾟﾎﾟｯﾄ②!$FP$219:$FP$223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170"/>
          <c:order val="170"/>
          <c:tx>
            <c:strRef>
              <c:f>ﾋﾟﾎﾟｯﾄ②!$FQ$217:$FQ$218</c:f>
              <c:strCache>
                <c:ptCount val="1"/>
                <c:pt idx="0">
                  <c:v>3861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ﾋﾟﾎﾟｯﾄ②!$FQ$219:$FQ$223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171"/>
          <c:order val="171"/>
          <c:tx>
            <c:strRef>
              <c:f>ﾋﾟﾎﾟｯﾄ②!$FR$217:$FR$218</c:f>
              <c:strCache>
                <c:ptCount val="1"/>
                <c:pt idx="0">
                  <c:v>4322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ﾋﾟﾎﾟｯﾄ②!$FR$219:$FR$223</c:f>
              <c:numCache>
                <c:formatCode>General</c:formatCode>
                <c:ptCount val="4"/>
                <c:pt idx="2">
                  <c:v>1</c:v>
                </c:pt>
              </c:numCache>
            </c:numRef>
          </c:val>
        </c:ser>
        <c:ser>
          <c:idx val="172"/>
          <c:order val="172"/>
          <c:tx>
            <c:strRef>
              <c:f>ﾋﾟﾎﾟｯﾄ②!$FS$217:$FS$218</c:f>
              <c:strCache>
                <c:ptCount val="1"/>
                <c:pt idx="0">
                  <c:v>4334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ﾋﾟﾎﾟｯﾄ②!$FS$219:$FS$223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173"/>
          <c:order val="173"/>
          <c:tx>
            <c:strRef>
              <c:f>ﾋﾟﾎﾟｯﾄ②!$FT$217:$FT$218</c:f>
              <c:strCache>
                <c:ptCount val="1"/>
                <c:pt idx="0">
                  <c:v>4406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ﾋﾟﾎﾟｯﾄ②!$FT$219:$FT$223</c:f>
              <c:numCache>
                <c:formatCode>General</c:formatCode>
                <c:ptCount val="4"/>
                <c:pt idx="2">
                  <c:v>1</c:v>
                </c:pt>
              </c:numCache>
            </c:numRef>
          </c:val>
        </c:ser>
        <c:ser>
          <c:idx val="174"/>
          <c:order val="174"/>
          <c:tx>
            <c:strRef>
              <c:f>ﾋﾟﾎﾟｯﾄ②!$FU$217:$FU$218</c:f>
              <c:strCache>
                <c:ptCount val="1"/>
                <c:pt idx="0">
                  <c:v>4788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ﾋﾟﾎﾟｯﾄ②!$FU$219:$FU$223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175"/>
          <c:order val="175"/>
          <c:tx>
            <c:strRef>
              <c:f>ﾋﾟﾎﾟｯﾄ②!$FV$217:$FV$218</c:f>
              <c:strCache>
                <c:ptCount val="1"/>
                <c:pt idx="0">
                  <c:v>5304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ﾋﾟﾎﾟｯﾄ②!$FV$219:$FV$223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176"/>
          <c:order val="176"/>
          <c:tx>
            <c:strRef>
              <c:f>ﾋﾟﾎﾟｯﾄ②!$FW$217:$FW$218</c:f>
              <c:strCache>
                <c:ptCount val="1"/>
                <c:pt idx="0">
                  <c:v>8363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ﾋﾟﾎﾟｯﾄ②!$FW$219:$FW$223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177"/>
          <c:order val="177"/>
          <c:tx>
            <c:strRef>
              <c:f>ﾋﾟﾎﾟｯﾄ②!$FX$217:$FX$218</c:f>
              <c:strCache>
                <c:ptCount val="1"/>
                <c:pt idx="0">
                  <c:v>18192</c:v>
                </c:pt>
              </c:strCache>
            </c:strRef>
          </c:tx>
          <c:cat>
            <c:strRef>
              <c:f>ﾋﾟﾎﾟｯﾄ②!$B$219:$B$223</c:f>
              <c:strCache>
                <c:ptCount val="4"/>
                <c:pt idx="0">
                  <c:v>自家用車</c:v>
                </c:pt>
                <c:pt idx="1">
                  <c:v>自転車</c:v>
                </c:pt>
                <c:pt idx="2">
                  <c:v>鉄道</c:v>
                </c:pt>
                <c:pt idx="3">
                  <c:v>徒歩</c:v>
                </c:pt>
              </c:strCache>
            </c:strRef>
          </c:cat>
          <c:val>
            <c:numRef>
              <c:f>ﾋﾟﾎﾟｯﾄ②!$FX$219:$FX$223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overlap val="100"/>
        <c:axId val="39233024"/>
        <c:axId val="39234560"/>
      </c:barChart>
      <c:catAx>
        <c:axId val="39233024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39234560"/>
        <c:crosses val="autoZero"/>
        <c:auto val="1"/>
        <c:lblAlgn val="ctr"/>
        <c:lblOffset val="100"/>
      </c:catAx>
      <c:valAx>
        <c:axId val="39234560"/>
        <c:scaling>
          <c:orientation val="minMax"/>
        </c:scaling>
        <c:axPos val="b"/>
        <c:majorGridlines/>
        <c:numFmt formatCode="0%" sourceLinked="1"/>
        <c:tickLblPos val="nextTo"/>
        <c:crossAx val="3923302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pivotSource>
    <c:name>[ensyu_神谷.xlsx]ﾋﾟﾎﾟｯﾄ②!ﾋﾟﾎﾞｯﾄﾃｰﾌﾞﾙ2</c:name>
    <c:fmtId val="2"/>
  </c:pivotSource>
  <c:chart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</c:pivotFmts>
    <c:plotArea>
      <c:layout/>
      <c:barChart>
        <c:barDir val="bar"/>
        <c:grouping val="percentStacked"/>
        <c:ser>
          <c:idx val="0"/>
          <c:order val="0"/>
          <c:tx>
            <c:strRef>
              <c:f>ﾋﾟﾎﾟｯﾄ②!$C$28:$C$29</c:f>
              <c:strCache>
                <c:ptCount val="1"/>
                <c:pt idx="0">
                  <c:v>その他</c:v>
                </c:pt>
              </c:strCache>
            </c:strRef>
          </c:tx>
          <c:cat>
            <c:strRef>
              <c:f>ﾋﾟﾎﾟｯﾄ②!$B$30:$B$32</c:f>
              <c:strCache>
                <c:ptCount val="2"/>
                <c:pt idx="0">
                  <c:v>徒歩以外トリップ</c:v>
                </c:pt>
                <c:pt idx="1">
                  <c:v>徒歩トリップ</c:v>
                </c:pt>
              </c:strCache>
            </c:strRef>
          </c:cat>
          <c:val>
            <c:numRef>
              <c:f>ﾋﾟﾎﾟｯﾄ②!$C$30:$C$32</c:f>
              <c:numCache>
                <c:formatCode>General</c:formatCode>
                <c:ptCount val="2"/>
                <c:pt idx="0">
                  <c:v>44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ﾋﾟﾎﾟｯﾄ②!$D$28:$D$29</c:f>
              <c:strCache>
                <c:ptCount val="1"/>
                <c:pt idx="0">
                  <c:v>帰社</c:v>
                </c:pt>
              </c:strCache>
            </c:strRef>
          </c:tx>
          <c:cat>
            <c:strRef>
              <c:f>ﾋﾟﾎﾟｯﾄ②!$B$30:$B$32</c:f>
              <c:strCache>
                <c:ptCount val="2"/>
                <c:pt idx="0">
                  <c:v>徒歩以外トリップ</c:v>
                </c:pt>
                <c:pt idx="1">
                  <c:v>徒歩トリップ</c:v>
                </c:pt>
              </c:strCache>
            </c:strRef>
          </c:cat>
          <c:val>
            <c:numRef>
              <c:f>ﾋﾟﾎﾟｯﾄ②!$D$30:$D$32</c:f>
              <c:numCache>
                <c:formatCode>General</c:formatCode>
                <c:ptCount val="2"/>
                <c:pt idx="0">
                  <c:v>10</c:v>
                </c:pt>
                <c:pt idx="1">
                  <c:v>6</c:v>
                </c:pt>
              </c:numCache>
            </c:numRef>
          </c:val>
        </c:ser>
        <c:ser>
          <c:idx val="2"/>
          <c:order val="2"/>
          <c:tx>
            <c:strRef>
              <c:f>ﾋﾟﾎﾟｯﾄ②!$E$28:$E$29</c:f>
              <c:strCache>
                <c:ptCount val="1"/>
                <c:pt idx="0">
                  <c:v>帰宅</c:v>
                </c:pt>
              </c:strCache>
            </c:strRef>
          </c:tx>
          <c:cat>
            <c:strRef>
              <c:f>ﾋﾟﾎﾟｯﾄ②!$B$30:$B$32</c:f>
              <c:strCache>
                <c:ptCount val="2"/>
                <c:pt idx="0">
                  <c:v>徒歩以外トリップ</c:v>
                </c:pt>
                <c:pt idx="1">
                  <c:v>徒歩トリップ</c:v>
                </c:pt>
              </c:strCache>
            </c:strRef>
          </c:cat>
          <c:val>
            <c:numRef>
              <c:f>ﾋﾟﾎﾟｯﾄ②!$E$30:$E$32</c:f>
              <c:numCache>
                <c:formatCode>General</c:formatCode>
                <c:ptCount val="2"/>
                <c:pt idx="0">
                  <c:v>94</c:v>
                </c:pt>
                <c:pt idx="1">
                  <c:v>11</c:v>
                </c:pt>
              </c:numCache>
            </c:numRef>
          </c:val>
        </c:ser>
        <c:ser>
          <c:idx val="3"/>
          <c:order val="3"/>
          <c:tx>
            <c:strRef>
              <c:f>ﾋﾟﾎﾟｯﾄ②!$F$28:$F$29</c:f>
              <c:strCache>
                <c:ptCount val="1"/>
                <c:pt idx="0">
                  <c:v>業務</c:v>
                </c:pt>
              </c:strCache>
            </c:strRef>
          </c:tx>
          <c:cat>
            <c:strRef>
              <c:f>ﾋﾟﾎﾟｯﾄ②!$B$30:$B$32</c:f>
              <c:strCache>
                <c:ptCount val="2"/>
                <c:pt idx="0">
                  <c:v>徒歩以外トリップ</c:v>
                </c:pt>
                <c:pt idx="1">
                  <c:v>徒歩トリップ</c:v>
                </c:pt>
              </c:strCache>
            </c:strRef>
          </c:cat>
          <c:val>
            <c:numRef>
              <c:f>ﾋﾟﾎﾟｯﾄ②!$F$30:$F$32</c:f>
              <c:numCache>
                <c:formatCode>General</c:formatCode>
                <c:ptCount val="2"/>
                <c:pt idx="0">
                  <c:v>20</c:v>
                </c:pt>
                <c:pt idx="1">
                  <c:v>7</c:v>
                </c:pt>
              </c:numCache>
            </c:numRef>
          </c:val>
        </c:ser>
        <c:ser>
          <c:idx val="4"/>
          <c:order val="4"/>
          <c:tx>
            <c:strRef>
              <c:f>ﾋﾟﾎﾟｯﾄ②!$G$28:$G$29</c:f>
              <c:strCache>
                <c:ptCount val="1"/>
                <c:pt idx="0">
                  <c:v>娯楽</c:v>
                </c:pt>
              </c:strCache>
            </c:strRef>
          </c:tx>
          <c:cat>
            <c:strRef>
              <c:f>ﾋﾟﾎﾟｯﾄ②!$B$30:$B$32</c:f>
              <c:strCache>
                <c:ptCount val="2"/>
                <c:pt idx="0">
                  <c:v>徒歩以外トリップ</c:v>
                </c:pt>
                <c:pt idx="1">
                  <c:v>徒歩トリップ</c:v>
                </c:pt>
              </c:strCache>
            </c:strRef>
          </c:cat>
          <c:val>
            <c:numRef>
              <c:f>ﾋﾟﾎﾟｯﾄ②!$G$30:$G$32</c:f>
              <c:numCache>
                <c:formatCode>General</c:formatCode>
                <c:ptCount val="2"/>
                <c:pt idx="0">
                  <c:v>7</c:v>
                </c:pt>
                <c:pt idx="1">
                  <c:v>2</c:v>
                </c:pt>
              </c:numCache>
            </c:numRef>
          </c:val>
        </c:ser>
        <c:ser>
          <c:idx val="5"/>
          <c:order val="5"/>
          <c:tx>
            <c:strRef>
              <c:f>ﾋﾟﾎﾟｯﾄ②!$H$28:$H$29</c:f>
              <c:strCache>
                <c:ptCount val="1"/>
                <c:pt idx="0">
                  <c:v>散歩･回遊</c:v>
                </c:pt>
              </c:strCache>
            </c:strRef>
          </c:tx>
          <c:cat>
            <c:strRef>
              <c:f>ﾋﾟﾎﾟｯﾄ②!$B$30:$B$32</c:f>
              <c:strCache>
                <c:ptCount val="2"/>
                <c:pt idx="0">
                  <c:v>徒歩以外トリップ</c:v>
                </c:pt>
                <c:pt idx="1">
                  <c:v>徒歩トリップ</c:v>
                </c:pt>
              </c:strCache>
            </c:strRef>
          </c:cat>
          <c:val>
            <c:numRef>
              <c:f>ﾋﾟﾎﾟｯﾄ②!$H$30:$H$32</c:f>
              <c:numCache>
                <c:formatCode>General</c:formatCode>
                <c:ptCount val="2"/>
                <c:pt idx="0">
                  <c:v>2</c:v>
                </c:pt>
                <c:pt idx="1">
                  <c:v>4</c:v>
                </c:pt>
              </c:numCache>
            </c:numRef>
          </c:val>
        </c:ser>
        <c:ser>
          <c:idx val="6"/>
          <c:order val="6"/>
          <c:tx>
            <c:strRef>
              <c:f>ﾋﾟﾎﾟｯﾄ②!$I$28:$I$29</c:f>
              <c:strCache>
                <c:ptCount val="1"/>
                <c:pt idx="0">
                  <c:v>出勤</c:v>
                </c:pt>
              </c:strCache>
            </c:strRef>
          </c:tx>
          <c:cat>
            <c:strRef>
              <c:f>ﾋﾟﾎﾟｯﾄ②!$B$30:$B$32</c:f>
              <c:strCache>
                <c:ptCount val="2"/>
                <c:pt idx="0">
                  <c:v>徒歩以外トリップ</c:v>
                </c:pt>
                <c:pt idx="1">
                  <c:v>徒歩トリップ</c:v>
                </c:pt>
              </c:strCache>
            </c:strRef>
          </c:cat>
          <c:val>
            <c:numRef>
              <c:f>ﾋﾟﾎﾟｯﾄ②!$I$30:$I$32</c:f>
              <c:numCache>
                <c:formatCode>General</c:formatCode>
                <c:ptCount val="2"/>
                <c:pt idx="0">
                  <c:v>36</c:v>
                </c:pt>
                <c:pt idx="1">
                  <c:v>4</c:v>
                </c:pt>
              </c:numCache>
            </c:numRef>
          </c:val>
        </c:ser>
        <c:ser>
          <c:idx val="7"/>
          <c:order val="7"/>
          <c:tx>
            <c:strRef>
              <c:f>ﾋﾟﾎﾟｯﾄ②!$J$28:$J$29</c:f>
              <c:strCache>
                <c:ptCount val="1"/>
                <c:pt idx="0">
                  <c:v>食事</c:v>
                </c:pt>
              </c:strCache>
            </c:strRef>
          </c:tx>
          <c:cat>
            <c:strRef>
              <c:f>ﾋﾟﾎﾟｯﾄ②!$B$30:$B$32</c:f>
              <c:strCache>
                <c:ptCount val="2"/>
                <c:pt idx="0">
                  <c:v>徒歩以外トリップ</c:v>
                </c:pt>
                <c:pt idx="1">
                  <c:v>徒歩トリップ</c:v>
                </c:pt>
              </c:strCache>
            </c:strRef>
          </c:cat>
          <c:val>
            <c:numRef>
              <c:f>ﾋﾟﾎﾟｯﾄ②!$J$30:$J$32</c:f>
              <c:numCache>
                <c:formatCode>General</c:formatCode>
                <c:ptCount val="2"/>
                <c:pt idx="0">
                  <c:v>20</c:v>
                </c:pt>
                <c:pt idx="1">
                  <c:v>10</c:v>
                </c:pt>
              </c:numCache>
            </c:numRef>
          </c:val>
        </c:ser>
        <c:ser>
          <c:idx val="8"/>
          <c:order val="8"/>
          <c:tx>
            <c:strRef>
              <c:f>ﾋﾟﾎﾟｯﾄ②!$K$28:$K$29</c:f>
              <c:strCache>
                <c:ptCount val="1"/>
                <c:pt idx="0">
                  <c:v>買い物</c:v>
                </c:pt>
              </c:strCache>
            </c:strRef>
          </c:tx>
          <c:cat>
            <c:strRef>
              <c:f>ﾋﾟﾎﾟｯﾄ②!$B$30:$B$32</c:f>
              <c:strCache>
                <c:ptCount val="2"/>
                <c:pt idx="0">
                  <c:v>徒歩以外トリップ</c:v>
                </c:pt>
                <c:pt idx="1">
                  <c:v>徒歩トリップ</c:v>
                </c:pt>
              </c:strCache>
            </c:strRef>
          </c:cat>
          <c:val>
            <c:numRef>
              <c:f>ﾋﾟﾎﾟｯﾄ②!$K$30:$K$32</c:f>
              <c:numCache>
                <c:formatCode>General</c:formatCode>
                <c:ptCount val="2"/>
                <c:pt idx="0">
                  <c:v>38</c:v>
                </c:pt>
                <c:pt idx="1">
                  <c:v>17</c:v>
                </c:pt>
              </c:numCache>
            </c:numRef>
          </c:val>
        </c:ser>
        <c:overlap val="100"/>
        <c:axId val="37261696"/>
        <c:axId val="37263232"/>
      </c:barChart>
      <c:catAx>
        <c:axId val="37261696"/>
        <c:scaling>
          <c:orientation val="minMax"/>
        </c:scaling>
        <c:axPos val="l"/>
        <c:tickLblPos val="nextTo"/>
        <c:txPr>
          <a:bodyPr/>
          <a:lstStyle/>
          <a:p>
            <a:pPr>
              <a:defRPr sz="1500"/>
            </a:pPr>
            <a:endParaRPr lang="ja-JP"/>
          </a:p>
        </c:txPr>
        <c:crossAx val="37263232"/>
        <c:crosses val="autoZero"/>
        <c:auto val="1"/>
        <c:lblAlgn val="ctr"/>
        <c:lblOffset val="100"/>
      </c:catAx>
      <c:valAx>
        <c:axId val="37263232"/>
        <c:scaling>
          <c:orientation val="minMax"/>
        </c:scaling>
        <c:axPos val="b"/>
        <c:majorGridlines/>
        <c:numFmt formatCode="0%" sourceLinked="1"/>
        <c:tickLblPos val="nextTo"/>
        <c:crossAx val="37261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798328623263358"/>
          <c:y val="5.7349791012376569E-2"/>
          <c:w val="0.20181951711322449"/>
          <c:h val="0.88530010980209406"/>
        </c:manualLayout>
      </c:layout>
      <c:txPr>
        <a:bodyPr/>
        <a:lstStyle/>
        <a:p>
          <a:pPr>
            <a:defRPr sz="1500"/>
          </a:pPr>
          <a:endParaRPr lang="ja-JP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pivotSource>
    <c:name>[ensyu_神谷.xlsx]ﾋﾟﾎﾟｯﾄ②!ﾋﾟﾎﾞｯﾄﾃｰﾌﾞﾙ3</c:name>
    <c:fmtId val="5"/>
  </c:pivotSource>
  <c:chart>
    <c:title>
      <c:tx>
        <c:rich>
          <a:bodyPr/>
          <a:lstStyle/>
          <a:p>
            <a:pPr>
              <a:defRPr/>
            </a:pPr>
            <a:r>
              <a:rPr lang="ja-JP" altLang="en-US" dirty="0" smtClean="0"/>
              <a:t>同行者数</a:t>
            </a:r>
            <a:endParaRPr lang="ja-JP" altLang="en-US" dirty="0"/>
          </a:p>
        </c:rich>
      </c:tx>
      <c:layout/>
    </c:title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</c:pivotFmts>
    <c:plotArea>
      <c:layout/>
      <c:barChart>
        <c:barDir val="bar"/>
        <c:grouping val="percentStacked"/>
        <c:ser>
          <c:idx val="0"/>
          <c:order val="0"/>
          <c:tx>
            <c:strRef>
              <c:f>ﾋﾟﾎﾟｯﾄ②!$C$52:$C$53</c:f>
              <c:strCache>
                <c:ptCount val="1"/>
                <c:pt idx="0">
                  <c:v>0人</c:v>
                </c:pt>
              </c:strCache>
            </c:strRef>
          </c:tx>
          <c:cat>
            <c:strRef>
              <c:f>ﾋﾟﾎﾟｯﾄ②!$B$54:$B$56</c:f>
              <c:strCache>
                <c:ptCount val="2"/>
                <c:pt idx="0">
                  <c:v>徒歩以外トリップ</c:v>
                </c:pt>
                <c:pt idx="1">
                  <c:v>徒歩トリップ</c:v>
                </c:pt>
              </c:strCache>
            </c:strRef>
          </c:cat>
          <c:val>
            <c:numRef>
              <c:f>ﾋﾟﾎﾟｯﾄ②!$C$54:$C$56</c:f>
              <c:numCache>
                <c:formatCode>General</c:formatCode>
                <c:ptCount val="2"/>
                <c:pt idx="0">
                  <c:v>182</c:v>
                </c:pt>
                <c:pt idx="1">
                  <c:v>37</c:v>
                </c:pt>
              </c:numCache>
            </c:numRef>
          </c:val>
        </c:ser>
        <c:ser>
          <c:idx val="1"/>
          <c:order val="1"/>
          <c:tx>
            <c:strRef>
              <c:f>ﾋﾟﾎﾟｯﾄ②!$D$52:$D$53</c:f>
              <c:strCache>
                <c:ptCount val="1"/>
                <c:pt idx="0">
                  <c:v>1人</c:v>
                </c:pt>
              </c:strCache>
            </c:strRef>
          </c:tx>
          <c:cat>
            <c:strRef>
              <c:f>ﾋﾟﾎﾟｯﾄ②!$B$54:$B$56</c:f>
              <c:strCache>
                <c:ptCount val="2"/>
                <c:pt idx="0">
                  <c:v>徒歩以外トリップ</c:v>
                </c:pt>
                <c:pt idx="1">
                  <c:v>徒歩トリップ</c:v>
                </c:pt>
              </c:strCache>
            </c:strRef>
          </c:cat>
          <c:val>
            <c:numRef>
              <c:f>ﾋﾟﾎﾟｯﾄ②!$D$54:$D$56</c:f>
              <c:numCache>
                <c:formatCode>General</c:formatCode>
                <c:ptCount val="2"/>
                <c:pt idx="0">
                  <c:v>72</c:v>
                </c:pt>
                <c:pt idx="1">
                  <c:v>21</c:v>
                </c:pt>
              </c:numCache>
            </c:numRef>
          </c:val>
        </c:ser>
        <c:ser>
          <c:idx val="2"/>
          <c:order val="2"/>
          <c:tx>
            <c:strRef>
              <c:f>ﾋﾟﾎﾟｯﾄ②!$E$52:$E$53</c:f>
              <c:strCache>
                <c:ptCount val="1"/>
                <c:pt idx="0">
                  <c:v>2人</c:v>
                </c:pt>
              </c:strCache>
            </c:strRef>
          </c:tx>
          <c:cat>
            <c:strRef>
              <c:f>ﾋﾟﾎﾟｯﾄ②!$B$54:$B$56</c:f>
              <c:strCache>
                <c:ptCount val="2"/>
                <c:pt idx="0">
                  <c:v>徒歩以外トリップ</c:v>
                </c:pt>
                <c:pt idx="1">
                  <c:v>徒歩トリップ</c:v>
                </c:pt>
              </c:strCache>
            </c:strRef>
          </c:cat>
          <c:val>
            <c:numRef>
              <c:f>ﾋﾟﾎﾟｯﾄ②!$E$54:$E$56</c:f>
              <c:numCache>
                <c:formatCode>General</c:formatCode>
                <c:ptCount val="2"/>
                <c:pt idx="0">
                  <c:v>10</c:v>
                </c:pt>
                <c:pt idx="1">
                  <c:v>5</c:v>
                </c:pt>
              </c:numCache>
            </c:numRef>
          </c:val>
        </c:ser>
        <c:ser>
          <c:idx val="3"/>
          <c:order val="3"/>
          <c:tx>
            <c:strRef>
              <c:f>ﾋﾟﾎﾟｯﾄ②!$F$52:$F$53</c:f>
              <c:strCache>
                <c:ptCount val="1"/>
                <c:pt idx="0">
                  <c:v>3人</c:v>
                </c:pt>
              </c:strCache>
            </c:strRef>
          </c:tx>
          <c:cat>
            <c:strRef>
              <c:f>ﾋﾟﾎﾟｯﾄ②!$B$54:$B$56</c:f>
              <c:strCache>
                <c:ptCount val="2"/>
                <c:pt idx="0">
                  <c:v>徒歩以外トリップ</c:v>
                </c:pt>
                <c:pt idx="1">
                  <c:v>徒歩トリップ</c:v>
                </c:pt>
              </c:strCache>
            </c:strRef>
          </c:cat>
          <c:val>
            <c:numRef>
              <c:f>ﾋﾟﾎﾟｯﾄ②!$F$54:$F$56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</c:ser>
        <c:ser>
          <c:idx val="4"/>
          <c:order val="4"/>
          <c:tx>
            <c:strRef>
              <c:f>ﾋﾟﾎﾟｯﾄ②!$G$52:$G$53</c:f>
              <c:strCache>
                <c:ptCount val="1"/>
                <c:pt idx="0">
                  <c:v>4人以上</c:v>
                </c:pt>
              </c:strCache>
            </c:strRef>
          </c:tx>
          <c:cat>
            <c:strRef>
              <c:f>ﾋﾟﾎﾟｯﾄ②!$B$54:$B$56</c:f>
              <c:strCache>
                <c:ptCount val="2"/>
                <c:pt idx="0">
                  <c:v>徒歩以外トリップ</c:v>
                </c:pt>
                <c:pt idx="1">
                  <c:v>徒歩トリップ</c:v>
                </c:pt>
              </c:strCache>
            </c:strRef>
          </c:cat>
          <c:val>
            <c:numRef>
              <c:f>ﾋﾟﾎﾟｯﾄ②!$G$54:$G$56</c:f>
              <c:numCache>
                <c:formatCode>General</c:formatCode>
                <c:ptCount val="2"/>
                <c:pt idx="0">
                  <c:v>3</c:v>
                </c:pt>
              </c:numCache>
            </c:numRef>
          </c:val>
        </c:ser>
        <c:gapWidth val="55"/>
        <c:overlap val="100"/>
        <c:axId val="37300864"/>
        <c:axId val="37314944"/>
      </c:barChart>
      <c:catAx>
        <c:axId val="3730086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37314944"/>
        <c:crosses val="autoZero"/>
        <c:auto val="1"/>
        <c:lblAlgn val="ctr"/>
        <c:lblOffset val="100"/>
      </c:catAx>
      <c:valAx>
        <c:axId val="37314944"/>
        <c:scaling>
          <c:orientation val="minMax"/>
        </c:scaling>
        <c:axPos val="b"/>
        <c:majorGridlines/>
        <c:numFmt formatCode="0%" sourceLinked="1"/>
        <c:majorTickMark val="none"/>
        <c:tickLblPos val="nextTo"/>
        <c:crossAx val="3730086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ja-JP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title>
      <c:tx>
        <c:rich>
          <a:bodyPr/>
          <a:lstStyle/>
          <a:p>
            <a:pPr>
              <a:defRPr/>
            </a:pPr>
            <a:r>
              <a:rPr lang="ja-JP" altLang="en-US" dirty="0" smtClean="0"/>
              <a:t>年齢</a:t>
            </a:r>
            <a:endParaRPr lang="ja-JP" altLang="en-US" dirty="0"/>
          </a:p>
        </c:rich>
      </c:tx>
      <c:layout/>
    </c:title>
    <c:plotArea>
      <c:layout/>
      <c:barChart>
        <c:barDir val="bar"/>
        <c:grouping val="percentStacked"/>
        <c:ser>
          <c:idx val="0"/>
          <c:order val="0"/>
          <c:tx>
            <c:strRef>
              <c:f>ﾋﾟﾎﾟｯﾄ②!$J$5</c:f>
              <c:strCache>
                <c:ptCount val="1"/>
                <c:pt idx="0">
                  <c:v>～30歳</c:v>
                </c:pt>
              </c:strCache>
            </c:strRef>
          </c:tx>
          <c:cat>
            <c:strRef>
              <c:f>ﾋﾟﾎﾟｯﾄ②!$K$4:$L$4</c:f>
              <c:strCache>
                <c:ptCount val="2"/>
                <c:pt idx="0">
                  <c:v>徒歩以外トリップ</c:v>
                </c:pt>
                <c:pt idx="1">
                  <c:v>徒歩トリップ</c:v>
                </c:pt>
              </c:strCache>
            </c:strRef>
          </c:cat>
          <c:val>
            <c:numRef>
              <c:f>ﾋﾟﾎﾟｯﾄ②!$K$5:$L$5</c:f>
              <c:numCache>
                <c:formatCode>General</c:formatCode>
                <c:ptCount val="2"/>
                <c:pt idx="0">
                  <c:v>13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ﾋﾟﾎﾟｯﾄ②!$J$6</c:f>
              <c:strCache>
                <c:ptCount val="1"/>
                <c:pt idx="0">
                  <c:v>31～35歳</c:v>
                </c:pt>
              </c:strCache>
            </c:strRef>
          </c:tx>
          <c:cat>
            <c:strRef>
              <c:f>ﾋﾟﾎﾟｯﾄ②!$K$4:$L$4</c:f>
              <c:strCache>
                <c:ptCount val="2"/>
                <c:pt idx="0">
                  <c:v>徒歩以外トリップ</c:v>
                </c:pt>
                <c:pt idx="1">
                  <c:v>徒歩トリップ</c:v>
                </c:pt>
              </c:strCache>
            </c:strRef>
          </c:cat>
          <c:val>
            <c:numRef>
              <c:f>ﾋﾟﾎﾟｯﾄ②!$K$6:$L$6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</c:ser>
        <c:ser>
          <c:idx val="2"/>
          <c:order val="2"/>
          <c:tx>
            <c:strRef>
              <c:f>ﾋﾟﾎﾟｯﾄ②!$J$7</c:f>
              <c:strCache>
                <c:ptCount val="1"/>
                <c:pt idx="0">
                  <c:v>36～40歳</c:v>
                </c:pt>
              </c:strCache>
            </c:strRef>
          </c:tx>
          <c:cat>
            <c:strRef>
              <c:f>ﾋﾟﾎﾟｯﾄ②!$K$4:$L$4</c:f>
              <c:strCache>
                <c:ptCount val="2"/>
                <c:pt idx="0">
                  <c:v>徒歩以外トリップ</c:v>
                </c:pt>
                <c:pt idx="1">
                  <c:v>徒歩トリップ</c:v>
                </c:pt>
              </c:strCache>
            </c:strRef>
          </c:cat>
          <c:val>
            <c:numRef>
              <c:f>ﾋﾟﾎﾟｯﾄ②!$K$7:$L$7</c:f>
              <c:numCache>
                <c:formatCode>General</c:formatCode>
                <c:ptCount val="2"/>
                <c:pt idx="0">
                  <c:v>18</c:v>
                </c:pt>
                <c:pt idx="1">
                  <c:v>12</c:v>
                </c:pt>
              </c:numCache>
            </c:numRef>
          </c:val>
        </c:ser>
        <c:ser>
          <c:idx val="3"/>
          <c:order val="3"/>
          <c:tx>
            <c:strRef>
              <c:f>ﾋﾟﾎﾟｯﾄ②!$J$8</c:f>
              <c:strCache>
                <c:ptCount val="1"/>
                <c:pt idx="0">
                  <c:v>41～45歳</c:v>
                </c:pt>
              </c:strCache>
            </c:strRef>
          </c:tx>
          <c:cat>
            <c:strRef>
              <c:f>ﾋﾟﾎﾟｯﾄ②!$K$4:$L$4</c:f>
              <c:strCache>
                <c:ptCount val="2"/>
                <c:pt idx="0">
                  <c:v>徒歩以外トリップ</c:v>
                </c:pt>
                <c:pt idx="1">
                  <c:v>徒歩トリップ</c:v>
                </c:pt>
              </c:strCache>
            </c:strRef>
          </c:cat>
          <c:val>
            <c:numRef>
              <c:f>ﾋﾟﾎﾟｯﾄ②!$K$8:$L$8</c:f>
              <c:numCache>
                <c:formatCode>General</c:formatCode>
                <c:ptCount val="2"/>
                <c:pt idx="0">
                  <c:v>41</c:v>
                </c:pt>
                <c:pt idx="1">
                  <c:v>24</c:v>
                </c:pt>
              </c:numCache>
            </c:numRef>
          </c:val>
        </c:ser>
        <c:ser>
          <c:idx val="4"/>
          <c:order val="4"/>
          <c:tx>
            <c:strRef>
              <c:f>ﾋﾟﾎﾟｯﾄ②!$J$9</c:f>
              <c:strCache>
                <c:ptCount val="1"/>
                <c:pt idx="0">
                  <c:v>46～50歳</c:v>
                </c:pt>
              </c:strCache>
            </c:strRef>
          </c:tx>
          <c:cat>
            <c:strRef>
              <c:f>ﾋﾟﾎﾟｯﾄ②!$K$4:$L$4</c:f>
              <c:strCache>
                <c:ptCount val="2"/>
                <c:pt idx="0">
                  <c:v>徒歩以外トリップ</c:v>
                </c:pt>
                <c:pt idx="1">
                  <c:v>徒歩トリップ</c:v>
                </c:pt>
              </c:strCache>
            </c:strRef>
          </c:cat>
          <c:val>
            <c:numRef>
              <c:f>ﾋﾟﾎﾟｯﾄ②!$K$9:$L$9</c:f>
              <c:numCache>
                <c:formatCode>General</c:formatCode>
                <c:ptCount val="2"/>
                <c:pt idx="0">
                  <c:v>79</c:v>
                </c:pt>
                <c:pt idx="1">
                  <c:v>11</c:v>
                </c:pt>
              </c:numCache>
            </c:numRef>
          </c:val>
        </c:ser>
        <c:ser>
          <c:idx val="5"/>
          <c:order val="5"/>
          <c:tx>
            <c:strRef>
              <c:f>ﾋﾟﾎﾟｯﾄ②!$J$10</c:f>
              <c:strCache>
                <c:ptCount val="1"/>
                <c:pt idx="0">
                  <c:v>51歳～</c:v>
                </c:pt>
              </c:strCache>
            </c:strRef>
          </c:tx>
          <c:cat>
            <c:strRef>
              <c:f>ﾋﾟﾎﾟｯﾄ②!$K$4:$L$4</c:f>
              <c:strCache>
                <c:ptCount val="2"/>
                <c:pt idx="0">
                  <c:v>徒歩以外トリップ</c:v>
                </c:pt>
                <c:pt idx="1">
                  <c:v>徒歩トリップ</c:v>
                </c:pt>
              </c:strCache>
            </c:strRef>
          </c:cat>
          <c:val>
            <c:numRef>
              <c:f>ﾋﾟﾎﾟｯﾄ②!$K$10:$L$10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</c:ser>
        <c:gapWidth val="55"/>
        <c:overlap val="100"/>
        <c:axId val="36579584"/>
        <c:axId val="36597760"/>
      </c:barChart>
      <c:catAx>
        <c:axId val="3657958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36597760"/>
        <c:crosses val="autoZero"/>
        <c:auto val="1"/>
        <c:lblAlgn val="ctr"/>
        <c:lblOffset val="100"/>
      </c:catAx>
      <c:valAx>
        <c:axId val="36597760"/>
        <c:scaling>
          <c:orientation val="minMax"/>
        </c:scaling>
        <c:axPos val="b"/>
        <c:majorGridlines/>
        <c:numFmt formatCode="0%" sourceLinked="1"/>
        <c:majorTickMark val="none"/>
        <c:tickLblPos val="nextTo"/>
        <c:crossAx val="365795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ja-JP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autoTitleDeleted val="1"/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ピボットensyu!$I$169:$AE$169</c:f>
              <c:numCache>
                <c:formatCode>General</c:formatCode>
                <c:ptCount val="23"/>
                <c:pt idx="0">
                  <c:v>300</c:v>
                </c:pt>
                <c:pt idx="1">
                  <c:v>400</c:v>
                </c:pt>
                <c:pt idx="2">
                  <c:v>500</c:v>
                </c:pt>
                <c:pt idx="3">
                  <c:v>600</c:v>
                </c:pt>
                <c:pt idx="4">
                  <c:v>700</c:v>
                </c:pt>
                <c:pt idx="5">
                  <c:v>800</c:v>
                </c:pt>
                <c:pt idx="6">
                  <c:v>900</c:v>
                </c:pt>
                <c:pt idx="7">
                  <c:v>1000</c:v>
                </c:pt>
                <c:pt idx="8">
                  <c:v>1100</c:v>
                </c:pt>
                <c:pt idx="9">
                  <c:v>1200</c:v>
                </c:pt>
                <c:pt idx="10">
                  <c:v>1300</c:v>
                </c:pt>
                <c:pt idx="11">
                  <c:v>1400</c:v>
                </c:pt>
                <c:pt idx="12">
                  <c:v>1500</c:v>
                </c:pt>
                <c:pt idx="13">
                  <c:v>1700</c:v>
                </c:pt>
                <c:pt idx="14">
                  <c:v>1800</c:v>
                </c:pt>
                <c:pt idx="15">
                  <c:v>2100</c:v>
                </c:pt>
                <c:pt idx="16">
                  <c:v>2200</c:v>
                </c:pt>
                <c:pt idx="17">
                  <c:v>2400</c:v>
                </c:pt>
                <c:pt idx="18">
                  <c:v>2700</c:v>
                </c:pt>
                <c:pt idx="19">
                  <c:v>2900</c:v>
                </c:pt>
                <c:pt idx="20">
                  <c:v>3300</c:v>
                </c:pt>
                <c:pt idx="21">
                  <c:v>3400</c:v>
                </c:pt>
                <c:pt idx="22">
                  <c:v>5300</c:v>
                </c:pt>
              </c:numCache>
            </c:numRef>
          </c:xVal>
          <c:yVal>
            <c:numRef>
              <c:f>ピボットensyu!$I$170:$AE$170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9</c:v>
                </c:pt>
                <c:pt idx="5">
                  <c:v>5</c:v>
                </c:pt>
                <c:pt idx="6">
                  <c:v>6</c:v>
                </c:pt>
                <c:pt idx="7">
                  <c:v>5</c:v>
                </c:pt>
                <c:pt idx="8">
                  <c:v>4</c:v>
                </c:pt>
                <c:pt idx="9">
                  <c:v>3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1</c:v>
                </c:pt>
                <c:pt idx="16">
                  <c:v>3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</c:numCache>
            </c:numRef>
          </c:yVal>
        </c:ser>
        <c:axId val="36625792"/>
        <c:axId val="36632064"/>
      </c:scatterChart>
      <c:valAx>
        <c:axId val="366257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500"/>
                </a:pPr>
                <a:r>
                  <a:rPr lang="ja-JP" altLang="en-US" sz="1500"/>
                  <a:t>所要時間（秒）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36632064"/>
        <c:crosses val="autoZero"/>
        <c:crossBetween val="midCat"/>
        <c:majorUnit val="500"/>
      </c:valAx>
      <c:valAx>
        <c:axId val="3663206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ja-JP" altLang="en-US"/>
                  <a:t>トリップ数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36625792"/>
        <c:crosses val="autoZero"/>
        <c:crossBetween val="midCat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autoTitleDeleted val="1"/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ピボットensyu!$B$196:$X$196</c:f>
              <c:numCache>
                <c:formatCode>General</c:formatCode>
                <c:ptCount val="23"/>
                <c:pt idx="0">
                  <c:v>400</c:v>
                </c:pt>
                <c:pt idx="1">
                  <c:v>600</c:v>
                </c:pt>
                <c:pt idx="2">
                  <c:v>650</c:v>
                </c:pt>
                <c:pt idx="3">
                  <c:v>700</c:v>
                </c:pt>
                <c:pt idx="4">
                  <c:v>750</c:v>
                </c:pt>
                <c:pt idx="5">
                  <c:v>800</c:v>
                </c:pt>
                <c:pt idx="6">
                  <c:v>850</c:v>
                </c:pt>
                <c:pt idx="7">
                  <c:v>900</c:v>
                </c:pt>
                <c:pt idx="8">
                  <c:v>950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2200</c:v>
                </c:pt>
                <c:pt idx="20">
                  <c:v>2300</c:v>
                </c:pt>
                <c:pt idx="21">
                  <c:v>2400</c:v>
                </c:pt>
                <c:pt idx="22">
                  <c:v>3300</c:v>
                </c:pt>
              </c:numCache>
            </c:numRef>
          </c:xVal>
          <c:yVal>
            <c:numRef>
              <c:f>ピボットensyu!$B$197:$X$197</c:f>
              <c:numCache>
                <c:formatCode>General</c:formatCode>
                <c:ptCount val="23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6</c:v>
                </c:pt>
                <c:pt idx="5">
                  <c:v>4</c:v>
                </c:pt>
                <c:pt idx="6">
                  <c:v>2</c:v>
                </c:pt>
                <c:pt idx="7">
                  <c:v>6</c:v>
                </c:pt>
                <c:pt idx="8">
                  <c:v>1</c:v>
                </c:pt>
                <c:pt idx="9">
                  <c:v>3</c:v>
                </c:pt>
                <c:pt idx="10">
                  <c:v>6</c:v>
                </c:pt>
                <c:pt idx="11">
                  <c:v>8</c:v>
                </c:pt>
                <c:pt idx="12">
                  <c:v>2</c:v>
                </c:pt>
                <c:pt idx="13">
                  <c:v>3</c:v>
                </c:pt>
                <c:pt idx="14">
                  <c:v>2</c:v>
                </c:pt>
                <c:pt idx="15">
                  <c:v>2</c:v>
                </c:pt>
                <c:pt idx="16">
                  <c:v>1</c:v>
                </c:pt>
                <c:pt idx="17">
                  <c:v>2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4</c:v>
                </c:pt>
                <c:pt idx="22">
                  <c:v>1</c:v>
                </c:pt>
              </c:numCache>
            </c:numRef>
          </c:yVal>
        </c:ser>
        <c:axId val="37434112"/>
        <c:axId val="37436032"/>
      </c:scatterChart>
      <c:valAx>
        <c:axId val="374341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500"/>
                </a:pPr>
                <a:r>
                  <a:rPr lang="ja-JP" altLang="en-US" sz="1500" dirty="0"/>
                  <a:t>距離（</a:t>
                </a:r>
                <a:r>
                  <a:rPr lang="en-US" altLang="ja-JP" sz="1500" dirty="0"/>
                  <a:t>m</a:t>
                </a:r>
                <a:r>
                  <a:rPr lang="ja-JP" altLang="en-US" sz="1500" dirty="0"/>
                  <a:t>）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37436032"/>
        <c:crosses val="autoZero"/>
        <c:crossBetween val="midCat"/>
      </c:valAx>
      <c:valAx>
        <c:axId val="3743603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ja-JP" altLang="en-US"/>
                  <a:t>トリップ数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37434112"/>
        <c:crosses val="autoZero"/>
        <c:crossBetween val="midCat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title>
      <c:tx>
        <c:rich>
          <a:bodyPr/>
          <a:lstStyle/>
          <a:p>
            <a:pPr>
              <a:defRPr/>
            </a:pPr>
            <a:r>
              <a:rPr lang="ja-JP" altLang="en-US"/>
              <a:t>出発トリップ長分布</a:t>
            </a:r>
          </a:p>
        </c:rich>
      </c:tx>
      <c:layout/>
    </c:title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ピボットensyu!$AV$223</c:f>
              <c:strCache>
                <c:ptCount val="1"/>
                <c:pt idx="0">
                  <c:v>zone3</c:v>
                </c:pt>
              </c:strCache>
            </c:strRef>
          </c:tx>
          <c:cat>
            <c:strRef>
              <c:f>ピボットensyu!$AW$222:$BC$222</c:f>
              <c:strCache>
                <c:ptCount val="7"/>
                <c:pt idx="0">
                  <c:v>0～500</c:v>
                </c:pt>
                <c:pt idx="1">
                  <c:v>501～1000</c:v>
                </c:pt>
                <c:pt idx="2">
                  <c:v>1001～1500</c:v>
                </c:pt>
                <c:pt idx="3">
                  <c:v>1501～2000</c:v>
                </c:pt>
                <c:pt idx="4">
                  <c:v>2001～2500</c:v>
                </c:pt>
                <c:pt idx="5">
                  <c:v>2501～3000</c:v>
                </c:pt>
                <c:pt idx="6">
                  <c:v>3001～3500</c:v>
                </c:pt>
              </c:strCache>
            </c:strRef>
          </c:cat>
          <c:val>
            <c:numRef>
              <c:f>ピボットensyu!$AW$223:$BC$223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ピボットensyu!$AV$224</c:f>
              <c:strCache>
                <c:ptCount val="1"/>
                <c:pt idx="0">
                  <c:v>zone4</c:v>
                </c:pt>
              </c:strCache>
            </c:strRef>
          </c:tx>
          <c:cat>
            <c:strRef>
              <c:f>ピボットensyu!$AW$222:$BC$222</c:f>
              <c:strCache>
                <c:ptCount val="7"/>
                <c:pt idx="0">
                  <c:v>0～500</c:v>
                </c:pt>
                <c:pt idx="1">
                  <c:v>501～1000</c:v>
                </c:pt>
                <c:pt idx="2">
                  <c:v>1001～1500</c:v>
                </c:pt>
                <c:pt idx="3">
                  <c:v>1501～2000</c:v>
                </c:pt>
                <c:pt idx="4">
                  <c:v>2001～2500</c:v>
                </c:pt>
                <c:pt idx="5">
                  <c:v>2501～3000</c:v>
                </c:pt>
                <c:pt idx="6">
                  <c:v>3001～3500</c:v>
                </c:pt>
              </c:strCache>
            </c:strRef>
          </c:cat>
          <c:val>
            <c:numRef>
              <c:f>ピボットensyu!$AW$224:$BC$224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ピボットensyu!$AV$225</c:f>
              <c:strCache>
                <c:ptCount val="1"/>
                <c:pt idx="0">
                  <c:v>zone7</c:v>
                </c:pt>
              </c:strCache>
            </c:strRef>
          </c:tx>
          <c:cat>
            <c:strRef>
              <c:f>ピボットensyu!$AW$222:$BC$222</c:f>
              <c:strCache>
                <c:ptCount val="7"/>
                <c:pt idx="0">
                  <c:v>0～500</c:v>
                </c:pt>
                <c:pt idx="1">
                  <c:v>501～1000</c:v>
                </c:pt>
                <c:pt idx="2">
                  <c:v>1001～1500</c:v>
                </c:pt>
                <c:pt idx="3">
                  <c:v>1501～2000</c:v>
                </c:pt>
                <c:pt idx="4">
                  <c:v>2001～2500</c:v>
                </c:pt>
                <c:pt idx="5">
                  <c:v>2501～3000</c:v>
                </c:pt>
                <c:pt idx="6">
                  <c:v>3001～3500</c:v>
                </c:pt>
              </c:strCache>
            </c:strRef>
          </c:cat>
          <c:val>
            <c:numRef>
              <c:f>ピボットensyu!$AW$225:$BC$225</c:f>
              <c:numCache>
                <c:formatCode>General</c:formatCode>
                <c:ptCount val="7"/>
                <c:pt idx="0">
                  <c:v>1</c:v>
                </c:pt>
                <c:pt idx="1">
                  <c:v>9</c:v>
                </c:pt>
                <c:pt idx="2">
                  <c:v>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3"/>
          <c:order val="3"/>
          <c:tx>
            <c:strRef>
              <c:f>ピボットensyu!$AV$226</c:f>
              <c:strCache>
                <c:ptCount val="1"/>
                <c:pt idx="0">
                  <c:v>zone10</c:v>
                </c:pt>
              </c:strCache>
            </c:strRef>
          </c:tx>
          <c:cat>
            <c:strRef>
              <c:f>ピボットensyu!$AW$222:$BC$222</c:f>
              <c:strCache>
                <c:ptCount val="7"/>
                <c:pt idx="0">
                  <c:v>0～500</c:v>
                </c:pt>
                <c:pt idx="1">
                  <c:v>501～1000</c:v>
                </c:pt>
                <c:pt idx="2">
                  <c:v>1001～1500</c:v>
                </c:pt>
                <c:pt idx="3">
                  <c:v>1501～2000</c:v>
                </c:pt>
                <c:pt idx="4">
                  <c:v>2001～2500</c:v>
                </c:pt>
                <c:pt idx="5">
                  <c:v>2501～3000</c:v>
                </c:pt>
                <c:pt idx="6">
                  <c:v>3001～3500</c:v>
                </c:pt>
              </c:strCache>
            </c:strRef>
          </c:cat>
          <c:val>
            <c:numRef>
              <c:f>ピボットensyu!$AW$226:$BC$226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4"/>
          <c:order val="4"/>
          <c:tx>
            <c:strRef>
              <c:f>ピボットensyu!$AV$227</c:f>
              <c:strCache>
                <c:ptCount val="1"/>
                <c:pt idx="0">
                  <c:v>zone13</c:v>
                </c:pt>
              </c:strCache>
            </c:strRef>
          </c:tx>
          <c:cat>
            <c:strRef>
              <c:f>ピボットensyu!$AW$222:$BC$222</c:f>
              <c:strCache>
                <c:ptCount val="7"/>
                <c:pt idx="0">
                  <c:v>0～500</c:v>
                </c:pt>
                <c:pt idx="1">
                  <c:v>501～1000</c:v>
                </c:pt>
                <c:pt idx="2">
                  <c:v>1001～1500</c:v>
                </c:pt>
                <c:pt idx="3">
                  <c:v>1501～2000</c:v>
                </c:pt>
                <c:pt idx="4">
                  <c:v>2001～2500</c:v>
                </c:pt>
                <c:pt idx="5">
                  <c:v>2501～3000</c:v>
                </c:pt>
                <c:pt idx="6">
                  <c:v>3001～3500</c:v>
                </c:pt>
              </c:strCache>
            </c:strRef>
          </c:cat>
          <c:val>
            <c:numRef>
              <c:f>ピボットensyu!$AW$227:$BC$227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hape val="box"/>
        <c:axId val="37357824"/>
        <c:axId val="37371904"/>
        <c:axId val="37456960"/>
      </c:bar3DChart>
      <c:catAx>
        <c:axId val="373578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37371904"/>
        <c:crosses val="autoZero"/>
        <c:auto val="1"/>
        <c:lblAlgn val="ctr"/>
        <c:lblOffset val="100"/>
      </c:catAx>
      <c:valAx>
        <c:axId val="3737190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37357824"/>
        <c:crosses val="autoZero"/>
        <c:crossBetween val="between"/>
      </c:valAx>
      <c:serAx>
        <c:axId val="37456960"/>
        <c:scaling>
          <c:orientation val="minMax"/>
        </c:scaling>
        <c:delete val="1"/>
        <c:axPos val="b"/>
        <c:tickLblPos val="none"/>
        <c:crossAx val="37371904"/>
        <c:crosses val="autoZero"/>
      </c:serAx>
    </c:plotArea>
    <c:legend>
      <c:legendPos val="r"/>
      <c:layout>
        <c:manualLayout>
          <c:xMode val="edge"/>
          <c:yMode val="edge"/>
          <c:x val="0.73081601148608299"/>
          <c:y val="0.32955910852713177"/>
          <c:w val="0.16160046303665682"/>
          <c:h val="0.48855620155038765"/>
        </c:manualLayout>
      </c:layout>
      <c:txPr>
        <a:bodyPr/>
        <a:lstStyle/>
        <a:p>
          <a:pPr>
            <a:defRPr sz="1200"/>
          </a:pPr>
          <a:endParaRPr lang="ja-JP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title>
      <c:tx>
        <c:rich>
          <a:bodyPr/>
          <a:lstStyle/>
          <a:p>
            <a:pPr>
              <a:defRPr/>
            </a:pPr>
            <a:r>
              <a:rPr lang="ja-JP" altLang="en-US"/>
              <a:t>到着トリップ長分布</a:t>
            </a:r>
          </a:p>
        </c:rich>
      </c:tx>
      <c:layout/>
    </c:title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ピボットensyu!$AV$231</c:f>
              <c:strCache>
                <c:ptCount val="1"/>
                <c:pt idx="0">
                  <c:v>zone3</c:v>
                </c:pt>
              </c:strCache>
            </c:strRef>
          </c:tx>
          <c:cat>
            <c:strRef>
              <c:f>ピボットensyu!$AW$230:$BC$230</c:f>
              <c:strCache>
                <c:ptCount val="7"/>
                <c:pt idx="0">
                  <c:v>0～500</c:v>
                </c:pt>
                <c:pt idx="1">
                  <c:v>501～1000</c:v>
                </c:pt>
                <c:pt idx="2">
                  <c:v>1001～1500</c:v>
                </c:pt>
                <c:pt idx="3">
                  <c:v>1501～2000</c:v>
                </c:pt>
                <c:pt idx="4">
                  <c:v>2001～2500</c:v>
                </c:pt>
                <c:pt idx="5">
                  <c:v>2501～3000</c:v>
                </c:pt>
                <c:pt idx="6">
                  <c:v>3001～3500</c:v>
                </c:pt>
              </c:strCache>
            </c:strRef>
          </c:cat>
          <c:val>
            <c:numRef>
              <c:f>ピボットensyu!$AW$231:$BC$231</c:f>
              <c:numCache>
                <c:formatCode>General</c:formatCode>
                <c:ptCount val="7"/>
                <c:pt idx="0">
                  <c:v>1</c:v>
                </c:pt>
                <c:pt idx="1">
                  <c:v>5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ピボットensyu!$AV$232</c:f>
              <c:strCache>
                <c:ptCount val="1"/>
                <c:pt idx="0">
                  <c:v>zone4</c:v>
                </c:pt>
              </c:strCache>
            </c:strRef>
          </c:tx>
          <c:cat>
            <c:strRef>
              <c:f>ピボットensyu!$AW$230:$BC$230</c:f>
              <c:strCache>
                <c:ptCount val="7"/>
                <c:pt idx="0">
                  <c:v>0～500</c:v>
                </c:pt>
                <c:pt idx="1">
                  <c:v>501～1000</c:v>
                </c:pt>
                <c:pt idx="2">
                  <c:v>1001～1500</c:v>
                </c:pt>
                <c:pt idx="3">
                  <c:v>1501～2000</c:v>
                </c:pt>
                <c:pt idx="4">
                  <c:v>2001～2500</c:v>
                </c:pt>
                <c:pt idx="5">
                  <c:v>2501～3000</c:v>
                </c:pt>
                <c:pt idx="6">
                  <c:v>3001～3500</c:v>
                </c:pt>
              </c:strCache>
            </c:strRef>
          </c:cat>
          <c:val>
            <c:numRef>
              <c:f>ピボットensyu!$AW$232:$BC$232</c:f>
              <c:numCache>
                <c:formatCode>General</c:formatCode>
                <c:ptCount val="7"/>
                <c:pt idx="0">
                  <c:v>0</c:v>
                </c:pt>
                <c:pt idx="1">
                  <c:v>6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</c:ser>
        <c:ser>
          <c:idx val="2"/>
          <c:order val="2"/>
          <c:tx>
            <c:strRef>
              <c:f>ピボットensyu!$AV$233</c:f>
              <c:strCache>
                <c:ptCount val="1"/>
                <c:pt idx="0">
                  <c:v>zone7</c:v>
                </c:pt>
              </c:strCache>
            </c:strRef>
          </c:tx>
          <c:cat>
            <c:strRef>
              <c:f>ピボットensyu!$AW$230:$BC$230</c:f>
              <c:strCache>
                <c:ptCount val="7"/>
                <c:pt idx="0">
                  <c:v>0～500</c:v>
                </c:pt>
                <c:pt idx="1">
                  <c:v>501～1000</c:v>
                </c:pt>
                <c:pt idx="2">
                  <c:v>1001～1500</c:v>
                </c:pt>
                <c:pt idx="3">
                  <c:v>1501～2000</c:v>
                </c:pt>
                <c:pt idx="4">
                  <c:v>2001～2500</c:v>
                </c:pt>
                <c:pt idx="5">
                  <c:v>2501～3000</c:v>
                </c:pt>
                <c:pt idx="6">
                  <c:v>3001～3500</c:v>
                </c:pt>
              </c:strCache>
            </c:strRef>
          </c:cat>
          <c:val>
            <c:numRef>
              <c:f>ピボットensyu!$AW$233:$BC$233</c:f>
              <c:numCache>
                <c:formatCode>General</c:formatCode>
                <c:ptCount val="7"/>
                <c:pt idx="0">
                  <c:v>0</c:v>
                </c:pt>
                <c:pt idx="1">
                  <c:v>6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</c:ser>
        <c:ser>
          <c:idx val="3"/>
          <c:order val="3"/>
          <c:tx>
            <c:strRef>
              <c:f>ピボットensyu!$AV$234</c:f>
              <c:strCache>
                <c:ptCount val="1"/>
                <c:pt idx="0">
                  <c:v>zone10</c:v>
                </c:pt>
              </c:strCache>
            </c:strRef>
          </c:tx>
          <c:cat>
            <c:strRef>
              <c:f>ピボットensyu!$AW$230:$BC$230</c:f>
              <c:strCache>
                <c:ptCount val="7"/>
                <c:pt idx="0">
                  <c:v>0～500</c:v>
                </c:pt>
                <c:pt idx="1">
                  <c:v>501～1000</c:v>
                </c:pt>
                <c:pt idx="2">
                  <c:v>1001～1500</c:v>
                </c:pt>
                <c:pt idx="3">
                  <c:v>1501～2000</c:v>
                </c:pt>
                <c:pt idx="4">
                  <c:v>2001～2500</c:v>
                </c:pt>
                <c:pt idx="5">
                  <c:v>2501～3000</c:v>
                </c:pt>
                <c:pt idx="6">
                  <c:v>3001～3500</c:v>
                </c:pt>
              </c:strCache>
            </c:strRef>
          </c:cat>
          <c:val>
            <c:numRef>
              <c:f>ピボットensyu!$AW$234:$BC$234</c:f>
              <c:numCache>
                <c:formatCode>General</c:formatCode>
                <c:ptCount val="7"/>
                <c:pt idx="0">
                  <c:v>1</c:v>
                </c:pt>
                <c:pt idx="1">
                  <c:v>8</c:v>
                </c:pt>
                <c:pt idx="2">
                  <c:v>4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4"/>
          <c:order val="4"/>
          <c:tx>
            <c:strRef>
              <c:f>ピボットensyu!$AV$235</c:f>
              <c:strCache>
                <c:ptCount val="1"/>
                <c:pt idx="0">
                  <c:v>zone13</c:v>
                </c:pt>
              </c:strCache>
            </c:strRef>
          </c:tx>
          <c:cat>
            <c:strRef>
              <c:f>ピボットensyu!$AW$230:$BC$230</c:f>
              <c:strCache>
                <c:ptCount val="7"/>
                <c:pt idx="0">
                  <c:v>0～500</c:v>
                </c:pt>
                <c:pt idx="1">
                  <c:v>501～1000</c:v>
                </c:pt>
                <c:pt idx="2">
                  <c:v>1001～1500</c:v>
                </c:pt>
                <c:pt idx="3">
                  <c:v>1501～2000</c:v>
                </c:pt>
                <c:pt idx="4">
                  <c:v>2001～2500</c:v>
                </c:pt>
                <c:pt idx="5">
                  <c:v>2501～3000</c:v>
                </c:pt>
                <c:pt idx="6">
                  <c:v>3001～3500</c:v>
                </c:pt>
              </c:strCache>
            </c:strRef>
          </c:cat>
          <c:val>
            <c:numRef>
              <c:f>ピボットensyu!$AW$235:$BC$235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hape val="box"/>
        <c:axId val="37405056"/>
        <c:axId val="37406592"/>
        <c:axId val="37382784"/>
      </c:bar3DChart>
      <c:catAx>
        <c:axId val="374050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37406592"/>
        <c:crosses val="autoZero"/>
        <c:auto val="1"/>
        <c:lblAlgn val="ctr"/>
        <c:lblOffset val="100"/>
      </c:catAx>
      <c:valAx>
        <c:axId val="37406592"/>
        <c:scaling>
          <c:orientation val="minMax"/>
          <c:max val="10"/>
        </c:scaling>
        <c:axPos val="l"/>
        <c:majorGridlines/>
        <c:numFmt formatCode="General" sourceLinked="1"/>
        <c:majorTickMark val="none"/>
        <c:tickLblPos val="nextTo"/>
        <c:crossAx val="37405056"/>
        <c:crosses val="autoZero"/>
        <c:crossBetween val="between"/>
      </c:valAx>
      <c:serAx>
        <c:axId val="37382784"/>
        <c:scaling>
          <c:orientation val="minMax"/>
        </c:scaling>
        <c:delete val="1"/>
        <c:axPos val="b"/>
        <c:tickLblPos val="none"/>
        <c:crossAx val="37406592"/>
        <c:crosses val="autoZero"/>
      </c:serAx>
    </c:plotArea>
    <c:legend>
      <c:legendPos val="r"/>
      <c:layout/>
      <c:txPr>
        <a:bodyPr/>
        <a:lstStyle/>
        <a:p>
          <a:pPr>
            <a:defRPr sz="1200"/>
          </a:pPr>
          <a:endParaRPr lang="ja-JP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title>
      <c:tx>
        <c:rich>
          <a:bodyPr/>
          <a:lstStyle/>
          <a:p>
            <a:pPr>
              <a:defRPr/>
            </a:pPr>
            <a:r>
              <a:rPr lang="ja-JP" altLang="en-US"/>
              <a:t>徒歩トリップの自動車利用可能性</a:t>
            </a:r>
            <a:endParaRPr lang="en-US" altLang="ja-JP"/>
          </a:p>
        </c:rich>
      </c:tx>
      <c:layout/>
    </c:title>
    <c:plotArea>
      <c:layout>
        <c:manualLayout>
          <c:layoutTarget val="inner"/>
          <c:xMode val="edge"/>
          <c:yMode val="edge"/>
          <c:x val="0.2991034646337708"/>
          <c:y val="0.20120040549715662"/>
          <c:w val="0.40443565501801809"/>
          <c:h val="0.79361452212209094"/>
        </c:manualLayout>
      </c:layout>
      <c:pieChart>
        <c:varyColors val="1"/>
        <c:ser>
          <c:idx val="0"/>
          <c:order val="0"/>
          <c:dLbls>
            <c:showCatName val="1"/>
            <c:showPercent val="1"/>
            <c:showLeaderLines val="1"/>
          </c:dLbls>
          <c:cat>
            <c:strRef>
              <c:f>ピボットensyu!$H$261:$I$261</c:f>
              <c:strCache>
                <c:ptCount val="2"/>
                <c:pt idx="0">
                  <c:v>利用可能</c:v>
                </c:pt>
                <c:pt idx="1">
                  <c:v>利用不可能</c:v>
                </c:pt>
              </c:strCache>
            </c:strRef>
          </c:cat>
          <c:val>
            <c:numRef>
              <c:f>ピボットensyu!$H$262:$I$262</c:f>
              <c:numCache>
                <c:formatCode>0.0%</c:formatCode>
                <c:ptCount val="2"/>
                <c:pt idx="0">
                  <c:v>0.66666666666666663</c:v>
                </c:pt>
                <c:pt idx="1">
                  <c:v>0.33333333333333331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639EB2-CF4B-4522-8114-6EB099D207D9}" type="doc">
      <dgm:prSet loTypeId="urn:microsoft.com/office/officeart/2005/8/layout/vProcess5" loCatId="process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kumimoji="1" lang="ja-JP" altLang="en-US"/>
        </a:p>
      </dgm:t>
    </dgm:pt>
    <dgm:pt modelId="{E18440A3-09B3-41FC-A84E-A25F60E02EC6}">
      <dgm:prSet phldrT="[テキスト]"/>
      <dgm:spPr/>
      <dgm:t>
        <a:bodyPr/>
        <a:lstStyle/>
        <a:p>
          <a:r>
            <a:rPr kumimoji="1" lang="ja-JP" altLang="en-US" dirty="0" smtClean="0"/>
            <a:t>①徒歩トリップを集計データ等々から把握</a:t>
          </a:r>
          <a:endParaRPr kumimoji="1" lang="ja-JP" altLang="en-US" dirty="0"/>
        </a:p>
      </dgm:t>
    </dgm:pt>
    <dgm:pt modelId="{B66D7244-D6DC-4590-B997-EEED191B8396}" type="parTrans" cxnId="{B44BFABE-38BA-4C9A-B13A-988A46640033}">
      <dgm:prSet/>
      <dgm:spPr/>
      <dgm:t>
        <a:bodyPr/>
        <a:lstStyle/>
        <a:p>
          <a:endParaRPr kumimoji="1" lang="ja-JP" altLang="en-US"/>
        </a:p>
      </dgm:t>
    </dgm:pt>
    <dgm:pt modelId="{37DF798B-9FF7-4676-8646-C1E906C3F2F0}" type="sibTrans" cxnId="{B44BFABE-38BA-4C9A-B13A-988A46640033}">
      <dgm:prSet/>
      <dgm:spPr/>
      <dgm:t>
        <a:bodyPr/>
        <a:lstStyle/>
        <a:p>
          <a:endParaRPr kumimoji="1" lang="ja-JP" altLang="en-US"/>
        </a:p>
      </dgm:t>
    </dgm:pt>
    <dgm:pt modelId="{931E88A9-D304-440B-9791-E7C5D043F96C}">
      <dgm:prSet phldrT="[テキスト]"/>
      <dgm:spPr/>
      <dgm:t>
        <a:bodyPr/>
        <a:lstStyle/>
        <a:p>
          <a:r>
            <a:rPr kumimoji="1" lang="ja-JP" altLang="en-US" dirty="0" smtClean="0"/>
            <a:t>②小ゾーン内の交通手段選択モデルを構築</a:t>
          </a:r>
          <a:endParaRPr kumimoji="1" lang="ja-JP" altLang="en-US" dirty="0"/>
        </a:p>
      </dgm:t>
    </dgm:pt>
    <dgm:pt modelId="{5E35D7BB-687D-44C8-B2B9-B12516CEDBBA}" type="parTrans" cxnId="{8D075CC1-5EFC-473C-815E-B9EBCE4C336B}">
      <dgm:prSet/>
      <dgm:spPr/>
      <dgm:t>
        <a:bodyPr/>
        <a:lstStyle/>
        <a:p>
          <a:endParaRPr kumimoji="1" lang="ja-JP" altLang="en-US"/>
        </a:p>
      </dgm:t>
    </dgm:pt>
    <dgm:pt modelId="{C01A8E33-2440-42CD-9D32-BB968E940CA2}" type="sibTrans" cxnId="{8D075CC1-5EFC-473C-815E-B9EBCE4C336B}">
      <dgm:prSet/>
      <dgm:spPr/>
      <dgm:t>
        <a:bodyPr/>
        <a:lstStyle/>
        <a:p>
          <a:endParaRPr kumimoji="1" lang="ja-JP" altLang="en-US"/>
        </a:p>
      </dgm:t>
    </dgm:pt>
    <dgm:pt modelId="{405572B6-1B0B-4D7B-9032-E4DC8E1F2832}">
      <dgm:prSet phldrT="[テキスト]"/>
      <dgm:spPr/>
      <dgm:t>
        <a:bodyPr/>
        <a:lstStyle/>
        <a:p>
          <a:r>
            <a:rPr kumimoji="1" lang="ja-JP" altLang="en-US" dirty="0" smtClean="0"/>
            <a:t>③徒歩トリップをさらに創出するような政策を加えシミュレーション</a:t>
          </a:r>
          <a:endParaRPr kumimoji="1" lang="ja-JP" altLang="en-US" dirty="0"/>
        </a:p>
      </dgm:t>
    </dgm:pt>
    <dgm:pt modelId="{28146F81-78C1-4044-A456-C2D44DF9EFDC}" type="parTrans" cxnId="{9E82F72F-DDD8-4FFE-AB6B-40C783D3586E}">
      <dgm:prSet/>
      <dgm:spPr/>
      <dgm:t>
        <a:bodyPr/>
        <a:lstStyle/>
        <a:p>
          <a:endParaRPr kumimoji="1" lang="ja-JP" altLang="en-US"/>
        </a:p>
      </dgm:t>
    </dgm:pt>
    <dgm:pt modelId="{B57D4A98-61DE-4B18-969E-B96C1E6A6B3D}" type="sibTrans" cxnId="{9E82F72F-DDD8-4FFE-AB6B-40C783D3586E}">
      <dgm:prSet/>
      <dgm:spPr/>
      <dgm:t>
        <a:bodyPr/>
        <a:lstStyle/>
        <a:p>
          <a:endParaRPr kumimoji="1" lang="ja-JP" altLang="en-US"/>
        </a:p>
      </dgm:t>
    </dgm:pt>
    <dgm:pt modelId="{4F41C171-9DDB-400E-AAAE-69013DB57617}" type="pres">
      <dgm:prSet presAssocID="{44639EB2-CF4B-4522-8114-6EB099D207D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E6DC6E39-68CA-4AB3-B697-5E65CB201F57}" type="pres">
      <dgm:prSet presAssocID="{44639EB2-CF4B-4522-8114-6EB099D207D9}" presName="dummyMaxCanvas" presStyleCnt="0">
        <dgm:presLayoutVars/>
      </dgm:prSet>
      <dgm:spPr/>
      <dgm:t>
        <a:bodyPr/>
        <a:lstStyle/>
        <a:p>
          <a:endParaRPr kumimoji="1" lang="ja-JP" altLang="en-US"/>
        </a:p>
      </dgm:t>
    </dgm:pt>
    <dgm:pt modelId="{5ED8D3B7-F8F1-451C-BB00-6BC12CAF5962}" type="pres">
      <dgm:prSet presAssocID="{44639EB2-CF4B-4522-8114-6EB099D207D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44D8F04-EC14-407A-93E0-0074A947DCD9}" type="pres">
      <dgm:prSet presAssocID="{44639EB2-CF4B-4522-8114-6EB099D207D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84FB504-DB4D-419A-B170-76FF28D18932}" type="pres">
      <dgm:prSet presAssocID="{44639EB2-CF4B-4522-8114-6EB099D207D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FC22798-2FAB-476B-A483-3FDADFE708DC}" type="pres">
      <dgm:prSet presAssocID="{44639EB2-CF4B-4522-8114-6EB099D207D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2BE65AB-8A95-4789-857E-1CE2EEF5D768}" type="pres">
      <dgm:prSet presAssocID="{44639EB2-CF4B-4522-8114-6EB099D207D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6584807-890A-45F1-B308-640F5516636C}" type="pres">
      <dgm:prSet presAssocID="{44639EB2-CF4B-4522-8114-6EB099D207D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94DCAF7-E6FA-48AE-8E10-5066DD33D891}" type="pres">
      <dgm:prSet presAssocID="{44639EB2-CF4B-4522-8114-6EB099D207D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261F1D4-BBC4-4B35-89DA-4B8BC9EB5792}" type="pres">
      <dgm:prSet presAssocID="{44639EB2-CF4B-4522-8114-6EB099D207D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59990DF-5D8A-45BF-AA76-DC7FFBD37149}" type="presOf" srcId="{44639EB2-CF4B-4522-8114-6EB099D207D9}" destId="{4F41C171-9DDB-400E-AAAE-69013DB57617}" srcOrd="0" destOrd="0" presId="urn:microsoft.com/office/officeart/2005/8/layout/vProcess5"/>
    <dgm:cxn modelId="{C6D1B157-C2EE-4EBA-8059-E2AAB9F629E5}" type="presOf" srcId="{37DF798B-9FF7-4676-8646-C1E906C3F2F0}" destId="{BFC22798-2FAB-476B-A483-3FDADFE708DC}" srcOrd="0" destOrd="0" presId="urn:microsoft.com/office/officeart/2005/8/layout/vProcess5"/>
    <dgm:cxn modelId="{ED092DDF-D775-4FD3-B9A2-3FBB38A45731}" type="presOf" srcId="{C01A8E33-2440-42CD-9D32-BB968E940CA2}" destId="{A2BE65AB-8A95-4789-857E-1CE2EEF5D768}" srcOrd="0" destOrd="0" presId="urn:microsoft.com/office/officeart/2005/8/layout/vProcess5"/>
    <dgm:cxn modelId="{DE35154A-00A3-4E1F-B4BF-8199C6EA8DD5}" type="presOf" srcId="{931E88A9-D304-440B-9791-E7C5D043F96C}" destId="{D94DCAF7-E6FA-48AE-8E10-5066DD33D891}" srcOrd="1" destOrd="0" presId="urn:microsoft.com/office/officeart/2005/8/layout/vProcess5"/>
    <dgm:cxn modelId="{CEB19EB0-11ED-430E-8783-8695A7840A72}" type="presOf" srcId="{405572B6-1B0B-4D7B-9032-E4DC8E1F2832}" destId="{A261F1D4-BBC4-4B35-89DA-4B8BC9EB5792}" srcOrd="1" destOrd="0" presId="urn:microsoft.com/office/officeart/2005/8/layout/vProcess5"/>
    <dgm:cxn modelId="{D37DEF26-3D75-4A2B-BA15-D399215E7E97}" type="presOf" srcId="{405572B6-1B0B-4D7B-9032-E4DC8E1F2832}" destId="{884FB504-DB4D-419A-B170-76FF28D18932}" srcOrd="0" destOrd="0" presId="urn:microsoft.com/office/officeart/2005/8/layout/vProcess5"/>
    <dgm:cxn modelId="{B44BFABE-38BA-4C9A-B13A-988A46640033}" srcId="{44639EB2-CF4B-4522-8114-6EB099D207D9}" destId="{E18440A3-09B3-41FC-A84E-A25F60E02EC6}" srcOrd="0" destOrd="0" parTransId="{B66D7244-D6DC-4590-B997-EEED191B8396}" sibTransId="{37DF798B-9FF7-4676-8646-C1E906C3F2F0}"/>
    <dgm:cxn modelId="{9E82F72F-DDD8-4FFE-AB6B-40C783D3586E}" srcId="{44639EB2-CF4B-4522-8114-6EB099D207D9}" destId="{405572B6-1B0B-4D7B-9032-E4DC8E1F2832}" srcOrd="2" destOrd="0" parTransId="{28146F81-78C1-4044-A456-C2D44DF9EFDC}" sibTransId="{B57D4A98-61DE-4B18-969E-B96C1E6A6B3D}"/>
    <dgm:cxn modelId="{8D075CC1-5EFC-473C-815E-B9EBCE4C336B}" srcId="{44639EB2-CF4B-4522-8114-6EB099D207D9}" destId="{931E88A9-D304-440B-9791-E7C5D043F96C}" srcOrd="1" destOrd="0" parTransId="{5E35D7BB-687D-44C8-B2B9-B12516CEDBBA}" sibTransId="{C01A8E33-2440-42CD-9D32-BB968E940CA2}"/>
    <dgm:cxn modelId="{313D2846-9DF0-4686-B826-397E4642853D}" type="presOf" srcId="{931E88A9-D304-440B-9791-E7C5D043F96C}" destId="{644D8F04-EC14-407A-93E0-0074A947DCD9}" srcOrd="0" destOrd="0" presId="urn:microsoft.com/office/officeart/2005/8/layout/vProcess5"/>
    <dgm:cxn modelId="{DE2272CD-A1CD-435B-BE2D-ABF70C184145}" type="presOf" srcId="{E18440A3-09B3-41FC-A84E-A25F60E02EC6}" destId="{06584807-890A-45F1-B308-640F5516636C}" srcOrd="1" destOrd="0" presId="urn:microsoft.com/office/officeart/2005/8/layout/vProcess5"/>
    <dgm:cxn modelId="{B6F2AA1D-4E33-4434-B78D-42CC95F026F4}" type="presOf" srcId="{E18440A3-09B3-41FC-A84E-A25F60E02EC6}" destId="{5ED8D3B7-F8F1-451C-BB00-6BC12CAF5962}" srcOrd="0" destOrd="0" presId="urn:microsoft.com/office/officeart/2005/8/layout/vProcess5"/>
    <dgm:cxn modelId="{5C129F1D-18A5-469C-A1C9-6FB98CED0F8F}" type="presParOf" srcId="{4F41C171-9DDB-400E-AAAE-69013DB57617}" destId="{E6DC6E39-68CA-4AB3-B697-5E65CB201F57}" srcOrd="0" destOrd="0" presId="urn:microsoft.com/office/officeart/2005/8/layout/vProcess5"/>
    <dgm:cxn modelId="{ED44F26B-F571-483B-AFFA-F1135445C96C}" type="presParOf" srcId="{4F41C171-9DDB-400E-AAAE-69013DB57617}" destId="{5ED8D3B7-F8F1-451C-BB00-6BC12CAF5962}" srcOrd="1" destOrd="0" presId="urn:microsoft.com/office/officeart/2005/8/layout/vProcess5"/>
    <dgm:cxn modelId="{48EAF587-96E7-4E2F-8B17-D86EB82F453F}" type="presParOf" srcId="{4F41C171-9DDB-400E-AAAE-69013DB57617}" destId="{644D8F04-EC14-407A-93E0-0074A947DCD9}" srcOrd="2" destOrd="0" presId="urn:microsoft.com/office/officeart/2005/8/layout/vProcess5"/>
    <dgm:cxn modelId="{59BCE763-7A85-47BA-AC9D-A7BB3E96B9DA}" type="presParOf" srcId="{4F41C171-9DDB-400E-AAAE-69013DB57617}" destId="{884FB504-DB4D-419A-B170-76FF28D18932}" srcOrd="3" destOrd="0" presId="urn:microsoft.com/office/officeart/2005/8/layout/vProcess5"/>
    <dgm:cxn modelId="{C1D34116-F97F-49B4-AF65-732EC2654D5A}" type="presParOf" srcId="{4F41C171-9DDB-400E-AAAE-69013DB57617}" destId="{BFC22798-2FAB-476B-A483-3FDADFE708DC}" srcOrd="4" destOrd="0" presId="urn:microsoft.com/office/officeart/2005/8/layout/vProcess5"/>
    <dgm:cxn modelId="{592279ED-5DBB-45AB-8679-7D92D38021A8}" type="presParOf" srcId="{4F41C171-9DDB-400E-AAAE-69013DB57617}" destId="{A2BE65AB-8A95-4789-857E-1CE2EEF5D768}" srcOrd="5" destOrd="0" presId="urn:microsoft.com/office/officeart/2005/8/layout/vProcess5"/>
    <dgm:cxn modelId="{1E799DC3-7598-4C50-86DF-C5D060F18E96}" type="presParOf" srcId="{4F41C171-9DDB-400E-AAAE-69013DB57617}" destId="{06584807-890A-45F1-B308-640F5516636C}" srcOrd="6" destOrd="0" presId="urn:microsoft.com/office/officeart/2005/8/layout/vProcess5"/>
    <dgm:cxn modelId="{23AA60F0-AA00-4B00-940A-5EE62369E745}" type="presParOf" srcId="{4F41C171-9DDB-400E-AAAE-69013DB57617}" destId="{D94DCAF7-E6FA-48AE-8E10-5066DD33D891}" srcOrd="7" destOrd="0" presId="urn:microsoft.com/office/officeart/2005/8/layout/vProcess5"/>
    <dgm:cxn modelId="{C2F25E91-F972-47E8-9530-9DD5E1411FED}" type="presParOf" srcId="{4F41C171-9DDB-400E-AAAE-69013DB57617}" destId="{A261F1D4-BBC4-4B35-89DA-4B8BC9EB579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D8D3B7-F8F1-451C-BB00-6BC12CAF5962}">
      <dsp:nvSpPr>
        <dsp:cNvPr id="0" name=""/>
        <dsp:cNvSpPr/>
      </dsp:nvSpPr>
      <dsp:spPr>
        <a:xfrm>
          <a:off x="0" y="0"/>
          <a:ext cx="738378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6">
                <a:shade val="5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6">
                <a:shade val="5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700" kern="1200" dirty="0" smtClean="0"/>
            <a:t>①徒歩トリップを集計データ等々から把握</a:t>
          </a:r>
          <a:endParaRPr kumimoji="1" lang="ja-JP" altLang="en-US" sz="2700" kern="1200" dirty="0"/>
        </a:p>
      </dsp:txBody>
      <dsp:txXfrm>
        <a:off x="0" y="0"/>
        <a:ext cx="5998156" cy="1357788"/>
      </dsp:txXfrm>
    </dsp:sp>
    <dsp:sp modelId="{644D8F04-EC14-407A-93E0-0074A947DCD9}">
      <dsp:nvSpPr>
        <dsp:cNvPr id="0" name=""/>
        <dsp:cNvSpPr/>
      </dsp:nvSpPr>
      <dsp:spPr>
        <a:xfrm>
          <a:off x="651509" y="1584086"/>
          <a:ext cx="738378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-307796"/>
                <a:satOff val="20520"/>
                <a:lumOff val="26790"/>
                <a:alphaOff val="0"/>
                <a:tint val="75000"/>
                <a:shade val="85000"/>
                <a:satMod val="230000"/>
              </a:schemeClr>
            </a:gs>
            <a:gs pos="25000">
              <a:schemeClr val="accent6">
                <a:shade val="50000"/>
                <a:hueOff val="-307796"/>
                <a:satOff val="20520"/>
                <a:lumOff val="26790"/>
                <a:alphaOff val="0"/>
                <a:tint val="90000"/>
                <a:shade val="70000"/>
                <a:satMod val="220000"/>
              </a:schemeClr>
            </a:gs>
            <a:gs pos="50000">
              <a:schemeClr val="accent6">
                <a:shade val="50000"/>
                <a:hueOff val="-307796"/>
                <a:satOff val="20520"/>
                <a:lumOff val="26790"/>
                <a:alphaOff val="0"/>
                <a:tint val="90000"/>
                <a:shade val="58000"/>
                <a:satMod val="225000"/>
              </a:schemeClr>
            </a:gs>
            <a:gs pos="65000">
              <a:schemeClr val="accent6">
                <a:shade val="50000"/>
                <a:hueOff val="-307796"/>
                <a:satOff val="20520"/>
                <a:lumOff val="26790"/>
                <a:alphaOff val="0"/>
                <a:tint val="90000"/>
                <a:shade val="58000"/>
                <a:satMod val="225000"/>
              </a:schemeClr>
            </a:gs>
            <a:gs pos="80000">
              <a:schemeClr val="accent6">
                <a:shade val="50000"/>
                <a:hueOff val="-307796"/>
                <a:satOff val="20520"/>
                <a:lumOff val="2679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6">
                <a:shade val="50000"/>
                <a:hueOff val="-307796"/>
                <a:satOff val="20520"/>
                <a:lumOff val="2679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700" kern="1200" dirty="0" smtClean="0"/>
            <a:t>②小ゾーン内の交通手段選択モデルを構築</a:t>
          </a:r>
          <a:endParaRPr kumimoji="1" lang="ja-JP" altLang="en-US" sz="2700" kern="1200" dirty="0"/>
        </a:p>
      </dsp:txBody>
      <dsp:txXfrm>
        <a:off x="651509" y="1584086"/>
        <a:ext cx="5849707" cy="1357788"/>
      </dsp:txXfrm>
    </dsp:sp>
    <dsp:sp modelId="{884FB504-DB4D-419A-B170-76FF28D18932}">
      <dsp:nvSpPr>
        <dsp:cNvPr id="0" name=""/>
        <dsp:cNvSpPr/>
      </dsp:nvSpPr>
      <dsp:spPr>
        <a:xfrm>
          <a:off x="1303019" y="3168173"/>
          <a:ext cx="738378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-307796"/>
                <a:satOff val="20520"/>
                <a:lumOff val="26790"/>
                <a:alphaOff val="0"/>
                <a:tint val="75000"/>
                <a:shade val="85000"/>
                <a:satMod val="230000"/>
              </a:schemeClr>
            </a:gs>
            <a:gs pos="25000">
              <a:schemeClr val="accent6">
                <a:shade val="50000"/>
                <a:hueOff val="-307796"/>
                <a:satOff val="20520"/>
                <a:lumOff val="26790"/>
                <a:alphaOff val="0"/>
                <a:tint val="90000"/>
                <a:shade val="70000"/>
                <a:satMod val="220000"/>
              </a:schemeClr>
            </a:gs>
            <a:gs pos="50000">
              <a:schemeClr val="accent6">
                <a:shade val="50000"/>
                <a:hueOff val="-307796"/>
                <a:satOff val="20520"/>
                <a:lumOff val="26790"/>
                <a:alphaOff val="0"/>
                <a:tint val="90000"/>
                <a:shade val="58000"/>
                <a:satMod val="225000"/>
              </a:schemeClr>
            </a:gs>
            <a:gs pos="65000">
              <a:schemeClr val="accent6">
                <a:shade val="50000"/>
                <a:hueOff val="-307796"/>
                <a:satOff val="20520"/>
                <a:lumOff val="26790"/>
                <a:alphaOff val="0"/>
                <a:tint val="90000"/>
                <a:shade val="58000"/>
                <a:satMod val="225000"/>
              </a:schemeClr>
            </a:gs>
            <a:gs pos="80000">
              <a:schemeClr val="accent6">
                <a:shade val="50000"/>
                <a:hueOff val="-307796"/>
                <a:satOff val="20520"/>
                <a:lumOff val="2679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6">
                <a:shade val="50000"/>
                <a:hueOff val="-307796"/>
                <a:satOff val="20520"/>
                <a:lumOff val="2679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700" kern="1200" dirty="0" smtClean="0"/>
            <a:t>③徒歩トリップをさらに創出するような政策を加えシミュレーション</a:t>
          </a:r>
          <a:endParaRPr kumimoji="1" lang="ja-JP" altLang="en-US" sz="2700" kern="1200" dirty="0"/>
        </a:p>
      </dsp:txBody>
      <dsp:txXfrm>
        <a:off x="1303019" y="3168173"/>
        <a:ext cx="5849707" cy="1357788"/>
      </dsp:txXfrm>
    </dsp:sp>
    <dsp:sp modelId="{BFC22798-2FAB-476B-A483-3FDADFE708DC}">
      <dsp:nvSpPr>
        <dsp:cNvPr id="0" name=""/>
        <dsp:cNvSpPr/>
      </dsp:nvSpPr>
      <dsp:spPr>
        <a:xfrm>
          <a:off x="650121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3200" kern="1200"/>
        </a:p>
      </dsp:txBody>
      <dsp:txXfrm>
        <a:off x="6501217" y="1029656"/>
        <a:ext cx="882562" cy="882562"/>
      </dsp:txXfrm>
    </dsp:sp>
    <dsp:sp modelId="{A2BE65AB-8A95-4789-857E-1CE2EEF5D768}">
      <dsp:nvSpPr>
        <dsp:cNvPr id="0" name=""/>
        <dsp:cNvSpPr/>
      </dsp:nvSpPr>
      <dsp:spPr>
        <a:xfrm>
          <a:off x="715272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3200" kern="1200"/>
        </a:p>
      </dsp:txBody>
      <dsp:txXfrm>
        <a:off x="7152727" y="2604691"/>
        <a:ext cx="882562" cy="882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37779-9180-4D71-9575-662E599A8D9C}" type="datetimeFigureOut">
              <a:rPr kumimoji="1" lang="ja-JP" altLang="en-US" smtClean="0"/>
              <a:pPr/>
              <a:t>2010/9/6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109D9-5A3A-421E-8C8C-0007454122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07753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109D9-5A3A-421E-8C8C-0007454122F2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109D9-5A3A-421E-8C8C-0007454122F2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109D9-5A3A-421E-8C8C-0007454122F2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109D9-5A3A-421E-8C8C-0007454122F2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109D9-5A3A-421E-8C8C-0007454122F2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  <p:sp>
        <p:nvSpPr>
          <p:cNvPr id="4301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w Cen MT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w Cen MT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w Cen MT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w Cen MT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w Cen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umimoji="1">
                <a:solidFill>
                  <a:schemeClr val="tx1"/>
                </a:solidFill>
                <a:latin typeface="Tw Cen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umimoji="1">
                <a:solidFill>
                  <a:schemeClr val="tx1"/>
                </a:solidFill>
                <a:latin typeface="Tw Cen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umimoji="1">
                <a:solidFill>
                  <a:schemeClr val="tx1"/>
                </a:solidFill>
                <a:latin typeface="Tw Cen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kumimoji="1">
                <a:solidFill>
                  <a:schemeClr val="tx1"/>
                </a:solidFill>
                <a:latin typeface="Tw Cen MT" charset="0"/>
                <a:ea typeface="ＭＳ Ｐゴシック" charset="-128"/>
              </a:defRPr>
            </a:lvl9pPr>
          </a:lstStyle>
          <a:p>
            <a:pPr eaLnBrk="1" hangingPunct="1"/>
            <a:fld id="{E60AD590-4560-4C41-8CC3-0E711F5B07C1}" type="slidenum">
              <a:rPr lang="ja-JP" altLang="en-US" smtClean="0">
                <a:latin typeface="Verdana" charset="0"/>
              </a:rPr>
              <a:pPr eaLnBrk="1" hangingPunct="1"/>
              <a:t>25</a:t>
            </a:fld>
            <a:endParaRPr lang="en-US" altLang="ja-JP" smtClean="0">
              <a:latin typeface="Verdan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16" name="日付プレースホル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1DD5-5E90-4730-84AE-F85D6BF001F2}" type="datetimeFigureOut">
              <a:rPr kumimoji="1" lang="ja-JP" altLang="en-US" smtClean="0"/>
              <a:pPr/>
              <a:t>2010/9/6</a:t>
            </a:fld>
            <a:endParaRPr kumimoji="1" lang="ja-JP" altLang="en-US"/>
          </a:p>
        </p:txBody>
      </p:sp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110DB3-730D-4B07-9FCA-9807264D0AB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1DD5-5E90-4730-84AE-F85D6BF001F2}" type="datetimeFigureOut">
              <a:rPr kumimoji="1" lang="ja-JP" altLang="en-US" smtClean="0"/>
              <a:pPr/>
              <a:t>2010/9/6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0DB3-730D-4B07-9FCA-9807264D0AB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1DD5-5E90-4730-84AE-F85D6BF001F2}" type="datetimeFigureOut">
              <a:rPr kumimoji="1" lang="ja-JP" altLang="en-US" smtClean="0"/>
              <a:pPr/>
              <a:t>2010/9/6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0DB3-730D-4B07-9FCA-9807264D0AB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7" name="コンテンツ プレースホル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1DD5-5E90-4730-84AE-F85D6BF001F2}" type="datetimeFigureOut">
              <a:rPr kumimoji="1" lang="ja-JP" altLang="en-US" smtClean="0"/>
              <a:pPr/>
              <a:t>2010/9/6</a:t>
            </a:fld>
            <a:endParaRPr kumimoji="1" lang="ja-JP" alt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110DB3-730D-4B07-9FCA-9807264D0AB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テキスト プレースホル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9" name="日付プレースホル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1DD5-5E90-4730-84AE-F85D6BF001F2}" type="datetimeFigureOut">
              <a:rPr kumimoji="1" lang="ja-JP" altLang="en-US" smtClean="0"/>
              <a:pPr/>
              <a:t>2010/9/6</a:t>
            </a:fld>
            <a:endParaRPr kumimoji="1" lang="ja-JP" altLang="en-US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0DB3-730D-4B07-9FCA-9807264D0AB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4" name="コンテンツ プレースホル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1DD5-5E90-4730-84AE-F85D6BF001F2}" type="datetimeFigureOut">
              <a:rPr kumimoji="1" lang="ja-JP" altLang="en-US" smtClean="0"/>
              <a:pPr/>
              <a:t>2010/9/6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0DB3-730D-4B07-9FCA-9807264D0AB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25" name="テキスト プレースホル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8" name="コンテンツ プレースホル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1DD5-5E90-4730-84AE-F85D6BF001F2}" type="datetimeFigureOut">
              <a:rPr kumimoji="1" lang="ja-JP" altLang="en-US" smtClean="0"/>
              <a:pPr/>
              <a:t>2010/9/6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4110DB3-730D-4B07-9FCA-9807264D0AB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1DD5-5E90-4730-84AE-F85D6BF001F2}" type="datetimeFigureOut">
              <a:rPr kumimoji="1" lang="ja-JP" altLang="en-US" smtClean="0"/>
              <a:pPr/>
              <a:t>2010/9/6</a:t>
            </a:fld>
            <a:endParaRPr kumimoji="1" lang="ja-JP" altLang="en-US"/>
          </a:p>
        </p:txBody>
      </p:sp>
      <p:sp>
        <p:nvSpPr>
          <p:cNvPr id="21" name="フッター プレースホル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0DB3-730D-4B07-9FCA-9807264D0AB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1DD5-5E90-4730-84AE-F85D6BF001F2}" type="datetimeFigureOut">
              <a:rPr kumimoji="1" lang="ja-JP" altLang="en-US" smtClean="0"/>
              <a:pPr/>
              <a:t>2010/9/6</a:t>
            </a:fld>
            <a:endParaRPr kumimoji="1" lang="ja-JP" altLang="en-US"/>
          </a:p>
        </p:txBody>
      </p:sp>
      <p:sp>
        <p:nvSpPr>
          <p:cNvPr id="24" name="フッター プレースホル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0DB3-730D-4B07-9FCA-9807264D0AB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6" name="テキスト プレースホル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4" name="コンテンツ プレースホル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1DD5-5E90-4730-84AE-F85D6BF001F2}" type="datetimeFigureOut">
              <a:rPr kumimoji="1" lang="ja-JP" altLang="en-US" smtClean="0"/>
              <a:pPr/>
              <a:t>2010/9/6</a:t>
            </a:fld>
            <a:endParaRPr kumimoji="1" lang="ja-JP" altLang="en-US"/>
          </a:p>
        </p:txBody>
      </p:sp>
      <p:sp>
        <p:nvSpPr>
          <p:cNvPr id="29" name="フッター プレースホル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0DB3-730D-4B07-9FCA-9807264D0AB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1DD5-5E90-4730-84AE-F85D6BF001F2}" type="datetimeFigureOut">
              <a:rPr kumimoji="1" lang="ja-JP" altLang="en-US" smtClean="0"/>
              <a:pPr/>
              <a:t>2010/9/6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0DB3-730D-4B07-9FCA-9807264D0AB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7" name="タイトル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6" name="テキスト プレースホル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テキスト プレースホル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1" name="日付プレースホル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DC1DD5-5E90-4730-84AE-F85D6BF001F2}" type="datetimeFigureOut">
              <a:rPr kumimoji="1" lang="ja-JP" altLang="en-US" smtClean="0"/>
              <a:pPr/>
              <a:t>2010/9/6</a:t>
            </a:fld>
            <a:endParaRPr kumimoji="1" lang="ja-JP" altLang="en-US"/>
          </a:p>
        </p:txBody>
      </p:sp>
      <p:sp>
        <p:nvSpPr>
          <p:cNvPr id="28" name="フッター プレースホル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110DB3-730D-4B07-9FCA-9807264D0AB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0" name="タイトル プレースホル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rtl="0" eaLnBrk="1" latinLnBrk="0" hangingPunct="1">
        <a:spcBef>
          <a:spcPct val="0"/>
        </a:spcBef>
        <a:buNone/>
        <a:defRPr kumimoji="1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1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1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小ゾーン内の徒歩トリップに着目した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交通手段選択モデル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kumimoji="1" lang="ja-JP" altLang="en-US" dirty="0" smtClean="0"/>
              <a:t>Ｄ班</a:t>
            </a:r>
            <a:endParaRPr kumimoji="1" lang="en-US" altLang="ja-JP" dirty="0" smtClean="0"/>
          </a:p>
          <a:p>
            <a:pPr algn="r"/>
            <a:r>
              <a:rPr kumimoji="1" lang="ja-JP" altLang="en-US" dirty="0" smtClean="0"/>
              <a:t>山梨大学：東勉　佐野孝祥　神谷貴浩　紀藤舞華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徒歩トリップＯＤ表</a:t>
            </a:r>
            <a:endParaRPr kumimoji="1" lang="ja-JP" altLang="en-US" dirty="0"/>
          </a:p>
        </p:txBody>
      </p:sp>
      <p:graphicFrame>
        <p:nvGraphicFramePr>
          <p:cNvPr id="4" name="コンテンツ プレースホルダ 4"/>
          <p:cNvGraphicFramePr>
            <a:graphicFrameLocks/>
          </p:cNvGraphicFramePr>
          <p:nvPr/>
        </p:nvGraphicFramePr>
        <p:xfrm>
          <a:off x="395536" y="1484784"/>
          <a:ext cx="5184576" cy="4392486"/>
        </p:xfrm>
        <a:graphic>
          <a:graphicData uri="http://schemas.openxmlformats.org/drawingml/2006/table">
            <a:tbl>
              <a:tblPr/>
              <a:tblGrid>
                <a:gridCol w="288032"/>
                <a:gridCol w="288032"/>
                <a:gridCol w="288032"/>
                <a:gridCol w="288032"/>
                <a:gridCol w="288032"/>
                <a:gridCol w="288032"/>
                <a:gridCol w="288032"/>
                <a:gridCol w="288032"/>
                <a:gridCol w="288032"/>
                <a:gridCol w="288032"/>
                <a:gridCol w="288032"/>
                <a:gridCol w="288032"/>
                <a:gridCol w="288032"/>
                <a:gridCol w="288032"/>
                <a:gridCol w="288032"/>
                <a:gridCol w="288032"/>
                <a:gridCol w="288032"/>
                <a:gridCol w="288032"/>
              </a:tblGrid>
              <a:tr h="24402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5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計</a:t>
                      </a:r>
                      <a:endParaRPr lang="en-US" altLang="ja-JP" sz="15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440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40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40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40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40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40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40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27"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5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計</a:t>
                      </a:r>
                      <a:endParaRPr lang="en-US" altLang="ja-JP" sz="15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56</a:t>
                      </a:r>
                      <a:endParaRPr lang="en-US" altLang="ja-JP" sz="15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0545" t="25925" r="25408" b="17004"/>
          <a:stretch>
            <a:fillRect/>
          </a:stretch>
        </p:blipFill>
        <p:spPr bwMode="auto">
          <a:xfrm>
            <a:off x="6156176" y="3068960"/>
            <a:ext cx="26997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グループ化 5"/>
          <p:cNvGrpSpPr/>
          <p:nvPr/>
        </p:nvGrpSpPr>
        <p:grpSpPr>
          <a:xfrm>
            <a:off x="6641422" y="3482042"/>
            <a:ext cx="1785950" cy="1831781"/>
            <a:chOff x="2786050" y="3454607"/>
            <a:chExt cx="1785950" cy="18317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正方形/長方形 6"/>
            <p:cNvSpPr/>
            <p:nvPr/>
          </p:nvSpPr>
          <p:spPr>
            <a:xfrm>
              <a:off x="2786050" y="3454638"/>
              <a:ext cx="1785950" cy="1831750"/>
            </a:xfrm>
            <a:prstGeom prst="rect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直線コネクタ 7"/>
            <p:cNvCxnSpPr>
              <a:stCxn id="7" idx="1"/>
              <a:endCxn id="7" idx="3"/>
            </p:cNvCxnSpPr>
            <p:nvPr/>
          </p:nvCxnSpPr>
          <p:spPr>
            <a:xfrm rot="10800000" flipH="1">
              <a:off x="2786050" y="4370513"/>
              <a:ext cx="1785950" cy="0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2786050" y="3920520"/>
              <a:ext cx="1779372" cy="0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2786050" y="4832122"/>
              <a:ext cx="1785950" cy="0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>
              <a:stCxn id="7" idx="0"/>
              <a:endCxn id="7" idx="2"/>
            </p:cNvCxnSpPr>
            <p:nvPr/>
          </p:nvCxnSpPr>
          <p:spPr>
            <a:xfrm rot="16200000" flipH="1">
              <a:off x="2763150" y="4370513"/>
              <a:ext cx="1831750" cy="0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rot="5400000">
              <a:off x="3230279" y="4367701"/>
              <a:ext cx="1826187" cy="0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rot="5400000">
              <a:off x="2323194" y="4377813"/>
              <a:ext cx="1817150" cy="0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テキスト ボックス 13"/>
          <p:cNvSpPr txBox="1"/>
          <p:nvPr/>
        </p:nvSpPr>
        <p:spPr>
          <a:xfrm>
            <a:off x="6684152" y="4902287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１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141488" y="4893741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２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590278" y="4893741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３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032928" y="4902287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４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695768" y="4439475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５</a:t>
            </a:r>
            <a:endParaRPr lang="en-US" altLang="ja-JP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129872" y="4448021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６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607370" y="4439475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７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044544" y="4439475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８</a:t>
            </a:r>
            <a:endParaRPr kumimoji="1" lang="en-US" altLang="ja-JP" dirty="0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695768" y="3985209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９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061504" y="3990685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１０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527386" y="3988279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１１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957225" y="3985209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１２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612714" y="3536419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１３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056028" y="3536419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１４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529792" y="3536419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１５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959084" y="3541369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１６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徒歩トリップの分布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2783" t="25279" r="26285" b="3940"/>
          <a:stretch>
            <a:fillRect/>
          </a:stretch>
        </p:blipFill>
        <p:spPr bwMode="auto">
          <a:xfrm>
            <a:off x="323528" y="1556792"/>
            <a:ext cx="518457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角丸四角形 5"/>
          <p:cNvSpPr/>
          <p:nvPr/>
        </p:nvSpPr>
        <p:spPr>
          <a:xfrm>
            <a:off x="611560" y="6093296"/>
            <a:ext cx="576064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300" dirty="0" smtClean="0"/>
              <a:t>１</a:t>
            </a:r>
            <a:endParaRPr kumimoji="1" lang="ja-JP" altLang="en-US" sz="1300" dirty="0"/>
          </a:p>
        </p:txBody>
      </p:sp>
      <p:sp>
        <p:nvSpPr>
          <p:cNvPr id="8" name="角丸四角形 7"/>
          <p:cNvSpPr/>
          <p:nvPr/>
        </p:nvSpPr>
        <p:spPr>
          <a:xfrm>
            <a:off x="4644008" y="1772816"/>
            <a:ext cx="576064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300" dirty="0" smtClean="0"/>
              <a:t>１６</a:t>
            </a:r>
            <a:endParaRPr kumimoji="1" lang="ja-JP" altLang="en-US" sz="1300" dirty="0"/>
          </a:p>
        </p:txBody>
      </p:sp>
      <p:sp>
        <p:nvSpPr>
          <p:cNvPr id="11" name="正方形/長方形 10"/>
          <p:cNvSpPr/>
          <p:nvPr/>
        </p:nvSpPr>
        <p:spPr>
          <a:xfrm>
            <a:off x="4176080" y="5337336"/>
            <a:ext cx="1116000" cy="1116000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2987824" y="4149080"/>
            <a:ext cx="1116000" cy="1116000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763688" y="2961072"/>
            <a:ext cx="1116000" cy="1116000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611560" y="1772816"/>
            <a:ext cx="1116000" cy="1116000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2987824" y="5337336"/>
            <a:ext cx="1116000" cy="1116000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516216" y="3068960"/>
            <a:ext cx="1944216" cy="1080120"/>
          </a:xfrm>
          <a:prstGeom prst="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88224" y="3140968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立ち寄りの多いゾーン</a:t>
            </a:r>
            <a:r>
              <a:rPr kumimoji="1" lang="en-US" altLang="ja-JP" sz="2000" b="1" dirty="0" smtClean="0"/>
              <a:t>3,4,7,10,13</a:t>
            </a:r>
            <a:endParaRPr kumimoji="1" lang="ja-JP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徒歩トリップ長分布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5576" y="5517232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ja-JP" altLang="en-US" sz="2200" dirty="0" smtClean="0"/>
              <a:t>両</a:t>
            </a:r>
            <a:r>
              <a:rPr kumimoji="1" lang="ja-JP" altLang="en-US" sz="2200" dirty="0" smtClean="0"/>
              <a:t>トリップとも</a:t>
            </a:r>
            <a:r>
              <a:rPr kumimoji="1" lang="en-US" altLang="ja-JP" sz="2200" dirty="0" smtClean="0"/>
              <a:t>50</a:t>
            </a:r>
            <a:r>
              <a:rPr lang="en-US" altLang="ja-JP" sz="2200" dirty="0" smtClean="0"/>
              <a:t>1</a:t>
            </a:r>
            <a:r>
              <a:rPr kumimoji="1" lang="ja-JP" altLang="en-US" sz="2200" dirty="0" smtClean="0"/>
              <a:t>～</a:t>
            </a:r>
            <a:r>
              <a:rPr kumimoji="1" lang="en-US" altLang="ja-JP" sz="2200" dirty="0" smtClean="0"/>
              <a:t>1500</a:t>
            </a:r>
            <a:r>
              <a:rPr kumimoji="1" lang="ja-JP" altLang="en-US" sz="2200" dirty="0" err="1" smtClean="0"/>
              <a:t>ｍ</a:t>
            </a:r>
            <a:r>
              <a:rPr kumimoji="1" lang="ja-JP" altLang="en-US" sz="2200" dirty="0" smtClean="0"/>
              <a:t>のトリップ長が多いため，他ゾーンから来ていることが考えられる</a:t>
            </a:r>
            <a:endParaRPr kumimoji="1" lang="ja-JP" altLang="en-US" sz="2200" dirty="0"/>
          </a:p>
        </p:txBody>
      </p:sp>
      <p:graphicFrame>
        <p:nvGraphicFramePr>
          <p:cNvPr id="7" name="グラフ 6"/>
          <p:cNvGraphicFramePr/>
          <p:nvPr/>
        </p:nvGraphicFramePr>
        <p:xfrm>
          <a:off x="-468560" y="1700808"/>
          <a:ext cx="5076056" cy="3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グラフ 7"/>
          <p:cNvGraphicFramePr/>
          <p:nvPr/>
        </p:nvGraphicFramePr>
        <p:xfrm>
          <a:off x="4355976" y="1772816"/>
          <a:ext cx="4788024" cy="3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徒歩トリップの特徴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827584" y="4077072"/>
            <a:ext cx="7632848" cy="1008112"/>
          </a:xfrm>
        </p:spPr>
        <p:txBody>
          <a:bodyPr>
            <a:normAutofit fontScale="85000" lnSpcReduction="10000"/>
          </a:bodyPr>
          <a:lstStyle/>
          <a:p>
            <a:r>
              <a:rPr lang="ja-JP" altLang="en-US" dirty="0" smtClean="0"/>
              <a:t>車利用可能者の平均徒歩トリップ長</a:t>
            </a:r>
            <a:r>
              <a:rPr lang="en-US" altLang="ja-JP" dirty="0" smtClean="0"/>
              <a:t>2934ⅿ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r>
              <a:rPr lang="ja-JP" altLang="en-US" dirty="0" smtClean="0"/>
              <a:t>車利用不可能者の平均徒歩トリップ長</a:t>
            </a:r>
            <a:r>
              <a:rPr lang="en-US" altLang="ja-JP" dirty="0" smtClean="0"/>
              <a:t>1215ⅿ </a:t>
            </a:r>
            <a:endParaRPr kumimoji="1" lang="ja-JP" altLang="en-US" dirty="0"/>
          </a:p>
        </p:txBody>
      </p:sp>
      <p:graphicFrame>
        <p:nvGraphicFramePr>
          <p:cNvPr id="4" name="グラフ 3"/>
          <p:cNvGraphicFramePr/>
          <p:nvPr/>
        </p:nvGraphicFramePr>
        <p:xfrm>
          <a:off x="2339752" y="1412776"/>
          <a:ext cx="4806280" cy="2449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683568" y="5445224"/>
            <a:ext cx="799288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>車利用可能者の平均徒歩トリップ長の方が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倍以上長い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539552" y="2989401"/>
            <a:ext cx="79928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4000" dirty="0" smtClean="0">
                <a:solidFill>
                  <a:srgbClr val="FF3300"/>
                </a:solidFill>
                <a:latin typeface="HGP創英角ｺﾞｼｯｸUB" pitchFamily="50" charset="-128"/>
                <a:ea typeface="HGP創英角ｺﾞｼｯｸUB" pitchFamily="50" charset="-128"/>
              </a:rPr>
              <a:t>②小ゾーン内の交通手段選択モデルを構築</a:t>
            </a:r>
          </a:p>
          <a:p>
            <a:endParaRPr kumimoji="1" lang="ja-JP" altLang="en-US" sz="3600" dirty="0">
              <a:solidFill>
                <a:srgbClr val="FF33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対象とするトリップ・ゾーン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0574" t="10243" r="11889" b="4882"/>
          <a:stretch>
            <a:fillRect/>
          </a:stretch>
        </p:blipFill>
        <p:spPr bwMode="auto">
          <a:xfrm>
            <a:off x="107504" y="1268760"/>
            <a:ext cx="475252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正方形/長方形 4"/>
          <p:cNvSpPr/>
          <p:nvPr/>
        </p:nvSpPr>
        <p:spPr>
          <a:xfrm>
            <a:off x="602440" y="1427770"/>
            <a:ext cx="3714776" cy="3786214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1816886" y="2453509"/>
            <a:ext cx="1785950" cy="1831781"/>
            <a:chOff x="2786050" y="3454607"/>
            <a:chExt cx="1785950" cy="18317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正方形/長方形 6"/>
            <p:cNvSpPr/>
            <p:nvPr/>
          </p:nvSpPr>
          <p:spPr>
            <a:xfrm>
              <a:off x="2786050" y="3454638"/>
              <a:ext cx="1785950" cy="1831750"/>
            </a:xfrm>
            <a:prstGeom prst="rect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直線コネクタ 7"/>
            <p:cNvCxnSpPr>
              <a:stCxn id="7" idx="1"/>
              <a:endCxn id="7" idx="3"/>
            </p:cNvCxnSpPr>
            <p:nvPr/>
          </p:nvCxnSpPr>
          <p:spPr>
            <a:xfrm rot="10800000" flipH="1">
              <a:off x="2786050" y="4370513"/>
              <a:ext cx="1785950" cy="0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2786050" y="3920520"/>
              <a:ext cx="1779372" cy="0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2786050" y="4832122"/>
              <a:ext cx="1785950" cy="0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>
              <a:stCxn id="7" idx="0"/>
              <a:endCxn id="7" idx="2"/>
            </p:cNvCxnSpPr>
            <p:nvPr/>
          </p:nvCxnSpPr>
          <p:spPr>
            <a:xfrm rot="16200000" flipH="1">
              <a:off x="2763150" y="4370513"/>
              <a:ext cx="1831750" cy="0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rot="5400000">
              <a:off x="3230279" y="4367701"/>
              <a:ext cx="1826187" cy="0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rot="5400000">
              <a:off x="2323194" y="4377813"/>
              <a:ext cx="1817150" cy="0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テキスト ボックス 13"/>
          <p:cNvSpPr txBox="1"/>
          <p:nvPr/>
        </p:nvSpPr>
        <p:spPr>
          <a:xfrm>
            <a:off x="1763118" y="3873754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１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220454" y="3865208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２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69244" y="3865208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３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111894" y="3873754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４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74734" y="3410942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５</a:t>
            </a:r>
            <a:endParaRPr lang="en-US" altLang="ja-JP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208838" y="3419488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６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686336" y="3410942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７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123510" y="3410942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８</a:t>
            </a:r>
            <a:endParaRPr kumimoji="1" lang="en-US" altLang="ja-JP" dirty="0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74734" y="2956676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９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140470" y="2962152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１０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606352" y="2959746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１１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036191" y="2956676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１２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691680" y="2507886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１３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134994" y="2507886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１４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608758" y="2507886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１５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038050" y="2512836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１６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403648" y="465313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１７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860032" y="4625260"/>
            <a:ext cx="4283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ja-JP" altLang="en-US" sz="2200" dirty="0" smtClean="0"/>
              <a:t>徒歩トリップが多い小ゾーン内で発着しているトリップ（内々トリップ）を対象とする</a:t>
            </a:r>
          </a:p>
        </p:txBody>
      </p:sp>
      <p:graphicFrame>
        <p:nvGraphicFramePr>
          <p:cNvPr id="31" name="グラフ 30"/>
          <p:cNvGraphicFramePr/>
          <p:nvPr/>
        </p:nvGraphicFramePr>
        <p:xfrm>
          <a:off x="5220072" y="1340768"/>
          <a:ext cx="370790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テキスト ボックス 31"/>
          <p:cNvSpPr txBox="1"/>
          <p:nvPr/>
        </p:nvSpPr>
        <p:spPr>
          <a:xfrm>
            <a:off x="683568" y="6165304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ja-JP" altLang="en-US" sz="2200" dirty="0" smtClean="0"/>
              <a:t>まずはこの小ゾーン内の交通手段選択モデルの構築</a:t>
            </a:r>
          </a:p>
        </p:txBody>
      </p:sp>
      <p:sp>
        <p:nvSpPr>
          <p:cNvPr id="33" name="下矢印 32"/>
          <p:cNvSpPr/>
          <p:nvPr/>
        </p:nvSpPr>
        <p:spPr>
          <a:xfrm>
            <a:off x="6156176" y="5733256"/>
            <a:ext cx="72008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基礎分析（１）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722710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kumimoji="1" lang="ja-JP" altLang="en-US" dirty="0" smtClean="0"/>
              <a:t>交通手段分担率</a:t>
            </a:r>
            <a:endParaRPr kumimoji="1" lang="ja-JP" altLang="en-US" dirty="0"/>
          </a:p>
        </p:txBody>
      </p:sp>
      <p:graphicFrame>
        <p:nvGraphicFramePr>
          <p:cNvPr id="10" name="グラフ 9"/>
          <p:cNvGraphicFramePr/>
          <p:nvPr/>
        </p:nvGraphicFramePr>
        <p:xfrm>
          <a:off x="2051720" y="2132856"/>
          <a:ext cx="4680520" cy="3091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755576" y="5517232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kumimoji="1" lang="ja-JP" altLang="en-US" sz="2200" dirty="0" smtClean="0"/>
              <a:t>選択交通手段は「バス」</a:t>
            </a:r>
            <a:r>
              <a:rPr kumimoji="1" lang="ja-JP" altLang="en-US" sz="1500" dirty="0" smtClean="0"/>
              <a:t>（目的：業務，帰社）</a:t>
            </a:r>
            <a:r>
              <a:rPr kumimoji="1" lang="ja-JP" altLang="en-US" sz="2200" dirty="0" smtClean="0"/>
              <a:t>を除いた</a:t>
            </a:r>
            <a:endParaRPr kumimoji="1" lang="en-US" altLang="ja-JP" sz="2200" dirty="0" smtClean="0"/>
          </a:p>
          <a:p>
            <a:r>
              <a:rPr kumimoji="1" lang="ja-JP" altLang="en-US" sz="2200" dirty="0" smtClean="0"/>
              <a:t>「自家用車」「自転車」「鉄道」「徒歩」の４つとする</a:t>
            </a:r>
            <a:endParaRPr kumimoji="1" lang="ja-JP" alt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基礎分析（２）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79471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kumimoji="1" lang="ja-JP" altLang="en-US" dirty="0" smtClean="0"/>
              <a:t>年齢と手段のクロス集計分析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07704" y="5457998"/>
            <a:ext cx="47051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kumimoji="1" lang="ja-JP" altLang="en-US" sz="2200" dirty="0" smtClean="0"/>
              <a:t>徒歩や鉄道で４５歳以下が目立つ</a:t>
            </a:r>
            <a:endParaRPr kumimoji="1" lang="en-US" altLang="ja-JP" sz="2200" dirty="0" smtClean="0"/>
          </a:p>
        </p:txBody>
      </p:sp>
      <p:graphicFrame>
        <p:nvGraphicFramePr>
          <p:cNvPr id="6" name="グラフ 5"/>
          <p:cNvGraphicFramePr/>
          <p:nvPr/>
        </p:nvGraphicFramePr>
        <p:xfrm>
          <a:off x="539552" y="2492896"/>
          <a:ext cx="7944971" cy="2633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基礎分析（３）</a:t>
            </a:r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467544" y="2420888"/>
          <a:ext cx="8208912" cy="3515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2051720" y="5949280"/>
            <a:ext cx="27302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kumimoji="1" lang="ja-JP" altLang="en-US" sz="2200" dirty="0" smtClean="0"/>
              <a:t>鉄道で買物が多い</a:t>
            </a:r>
            <a:endParaRPr kumimoji="1" lang="en-US" altLang="ja-JP" sz="2200" dirty="0" smtClean="0"/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304800" y="1554163"/>
            <a:ext cx="8686800" cy="7947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u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目的と手段のクロス集計分析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基礎分析（４）</a:t>
            </a:r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827584" y="2492896"/>
          <a:ext cx="7003504" cy="3155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304800" y="1554163"/>
            <a:ext cx="8686800" cy="7947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u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所要時間と手段のクロス集計分析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2484280" y="5949280"/>
            <a:ext cx="4608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4067944" y="5733256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/>
              <a:t>所要時間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79712" y="57332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小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20272" y="5805264"/>
            <a:ext cx="63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大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F:\2010夏の学校CD-R\演習課題\補足データ\横浜写真\横浜橋商店街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9000" y="3140968"/>
            <a:ext cx="2295000" cy="30600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対象地域</a:t>
            </a:r>
            <a:r>
              <a:rPr kumimoji="1" lang="ja-JP" altLang="en-US" dirty="0" smtClean="0"/>
              <a:t>における歩行環境</a:t>
            </a:r>
            <a:endParaRPr kumimoji="1" lang="ja-JP" altLang="en-US" dirty="0"/>
          </a:p>
        </p:txBody>
      </p:sp>
      <p:pic>
        <p:nvPicPr>
          <p:cNvPr id="25603" name="Picture 3" descr="F:\2010夏の学校CD-R\演習課題\補足データ\横浜写真\臨港パーク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16965"/>
            <a:ext cx="2313008" cy="308401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5605" name="Picture 5" descr="F:\2010夏の学校CD-R\演習課題\補足データ\横浜写真\横浜中華街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140968"/>
            <a:ext cx="2295000" cy="30600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5602" name="Picture 2" descr="F:\2010夏の学校CD-R\演習課題\補足データ\横浜写真\野毛飲んべえ横丁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3140968"/>
            <a:ext cx="2295000" cy="30600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12987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ja-JP" altLang="en-US" sz="2800" dirty="0" smtClean="0"/>
              <a:t>都市デザイン７つの目標より</a:t>
            </a:r>
            <a:endParaRPr kumimoji="1" lang="en-US" altLang="ja-JP" sz="2800" dirty="0" smtClean="0"/>
          </a:p>
          <a:p>
            <a:r>
              <a:rPr kumimoji="1" lang="ja-JP" altLang="en-US" sz="2000" dirty="0" smtClean="0"/>
              <a:t>歩行者活動を擁護し安全で快適な歩行者空間を確保する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人々が触れ合える場，コミュニケーションの場を増やす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基礎分析（５）</a:t>
            </a:r>
            <a:endParaRPr kumimoji="1" lang="ja-JP" altLang="en-US" dirty="0"/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304800" y="1554162"/>
            <a:ext cx="8686800" cy="482716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u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所要費用と手段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u"/>
              <a:tabLst/>
              <a:defRPr/>
            </a:pPr>
            <a:endParaRPr lang="en-US" altLang="ja-JP" sz="3200" dirty="0" smtClean="0">
              <a:solidFill>
                <a:schemeClr val="tx2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u"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電車・・・運賃をそのまま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u"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u"/>
            </a:pPr>
            <a:r>
              <a:rPr lang="ja-JP" altLang="en-US" sz="3200" dirty="0" smtClean="0">
                <a:solidFill>
                  <a:schemeClr val="tx2"/>
                </a:solidFill>
              </a:rPr>
              <a:t>乗用車・・駐車代金と移動にかかる費用</a:t>
            </a:r>
            <a:endParaRPr lang="en-US" altLang="ja-JP" sz="3200" dirty="0" smtClean="0">
              <a:solidFill>
                <a:schemeClr val="tx2"/>
              </a:solidFill>
            </a:endParaRPr>
          </a:p>
          <a:p>
            <a:pPr marL="3086100" lvl="6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altLang="ja-JP" dirty="0" smtClean="0">
                <a:solidFill>
                  <a:schemeClr val="tx2"/>
                </a:solidFill>
              </a:rPr>
              <a:t>(140</a:t>
            </a:r>
            <a:r>
              <a:rPr lang="ja-JP" altLang="en-US" dirty="0" smtClean="0">
                <a:solidFill>
                  <a:schemeClr val="tx2"/>
                </a:solidFill>
              </a:rPr>
              <a:t>円</a:t>
            </a:r>
            <a:r>
              <a:rPr lang="en-US" altLang="ja-JP" dirty="0" smtClean="0">
                <a:solidFill>
                  <a:schemeClr val="tx2"/>
                </a:solidFill>
              </a:rPr>
              <a:t>/L)/(10km/l)</a:t>
            </a:r>
            <a:r>
              <a:rPr lang="ja-JP" altLang="en-US" dirty="0" smtClean="0">
                <a:solidFill>
                  <a:schemeClr val="tx2"/>
                </a:solidFill>
              </a:rPr>
              <a:t>＊</a:t>
            </a:r>
            <a:r>
              <a:rPr lang="en-US" altLang="ja-JP" dirty="0" smtClean="0">
                <a:solidFill>
                  <a:schemeClr val="tx2"/>
                </a:solidFill>
              </a:rPr>
              <a:t>(</a:t>
            </a:r>
            <a:r>
              <a:rPr lang="ja-JP" altLang="en-US" dirty="0" smtClean="0">
                <a:solidFill>
                  <a:schemeClr val="tx2"/>
                </a:solidFill>
              </a:rPr>
              <a:t>移動距離</a:t>
            </a:r>
            <a:r>
              <a:rPr lang="en-US" altLang="ja-JP" dirty="0" smtClean="0">
                <a:solidFill>
                  <a:schemeClr val="tx2"/>
                </a:solidFill>
              </a:rPr>
              <a:t>km)</a:t>
            </a:r>
            <a:r>
              <a:rPr lang="ja-JP" altLang="en-US" dirty="0" smtClean="0">
                <a:solidFill>
                  <a:schemeClr val="tx2"/>
                </a:solidFill>
              </a:rPr>
              <a:t>＋</a:t>
            </a:r>
            <a:r>
              <a:rPr lang="en-US" altLang="ja-JP" dirty="0" smtClean="0">
                <a:solidFill>
                  <a:schemeClr val="tx2"/>
                </a:solidFill>
              </a:rPr>
              <a:t>260</a:t>
            </a:r>
            <a:r>
              <a:rPr lang="ja-JP" altLang="en-US" dirty="0" smtClean="0">
                <a:solidFill>
                  <a:schemeClr val="tx2"/>
                </a:solidFill>
              </a:rPr>
              <a:t>円</a:t>
            </a:r>
            <a:r>
              <a:rPr lang="ja-JP" altLang="en-US" sz="3200" dirty="0" smtClean="0">
                <a:solidFill>
                  <a:schemeClr val="tx2"/>
                </a:solidFill>
              </a:rPr>
              <a:t>　　　　　　　　　　　　　</a:t>
            </a:r>
            <a:endParaRPr lang="en-US" altLang="ja-JP" sz="3200" dirty="0" smtClean="0">
              <a:solidFill>
                <a:schemeClr val="tx2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u"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u"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自転車，徒歩・・考慮せず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タイトル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ja-JP" altLang="en-US" dirty="0" smtClean="0"/>
              <a:t>モデル</a:t>
            </a:r>
            <a:r>
              <a:rPr lang="ja-JP" altLang="en-US" dirty="0"/>
              <a:t>推定</a:t>
            </a:r>
            <a:endParaRPr lang="ja-JP" altLang="en-US" dirty="0" smtClean="0"/>
          </a:p>
        </p:txBody>
      </p:sp>
      <p:sp>
        <p:nvSpPr>
          <p:cNvPr id="20488" name="テキスト ボックス 16"/>
          <p:cNvSpPr>
            <a:spLocks noGrp="1" noChangeArrowheads="1"/>
          </p:cNvSpPr>
          <p:nvPr>
            <p:ph idx="1"/>
          </p:nvPr>
        </p:nvSpPr>
        <p:spPr>
          <a:xfrm>
            <a:off x="612775" y="1500188"/>
            <a:ext cx="8153400" cy="538162"/>
          </a:xfrm>
        </p:spPr>
        <p:txBody>
          <a:bodyPr>
            <a:spAutoFit/>
          </a:bodyPr>
          <a:lstStyle/>
          <a:p>
            <a:pPr eaLnBrk="1" hangingPunct="1"/>
            <a:r>
              <a:rPr lang="ja-JP" altLang="en-US" dirty="0" smtClean="0"/>
              <a:t>効用関数</a:t>
            </a:r>
          </a:p>
        </p:txBody>
      </p:sp>
      <p:sp>
        <p:nvSpPr>
          <p:cNvPr id="1029" name="スライド番号プレースホルダ 2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>
              <a:defRPr/>
            </a:pPr>
            <a:fld id="{7B834593-6904-4EA0-ABEC-5CC4CC40F1C0}" type="slidenum">
              <a:rPr lang="en-US" altLang="ja-JP" smtClean="0"/>
              <a:pPr>
                <a:defRPr/>
              </a:pPr>
              <a:t>21</a:t>
            </a:fld>
            <a:endParaRPr lang="en-US" altLang="ja-JP" smtClean="0"/>
          </a:p>
        </p:txBody>
      </p:sp>
      <p:grpSp>
        <p:nvGrpSpPr>
          <p:cNvPr id="20485" name="グループ化 19"/>
          <p:cNvGrpSpPr>
            <a:grpSpLocks/>
          </p:cNvGrpSpPr>
          <p:nvPr/>
        </p:nvGrpSpPr>
        <p:grpSpPr bwMode="auto">
          <a:xfrm>
            <a:off x="3857663" y="4429132"/>
            <a:ext cx="5286369" cy="1863725"/>
            <a:chOff x="3336972" y="4500562"/>
            <a:chExt cx="5286651" cy="1864100"/>
          </a:xfrm>
        </p:grpSpPr>
        <p:sp>
          <p:nvSpPr>
            <p:cNvPr id="20502" name="テキスト ボックス 9"/>
            <p:cNvSpPr txBox="1">
              <a:spLocks noChangeArrowheads="1"/>
            </p:cNvSpPr>
            <p:nvPr/>
          </p:nvSpPr>
          <p:spPr bwMode="auto">
            <a:xfrm>
              <a:off x="7823200" y="5988050"/>
              <a:ext cx="80042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w Cen MT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w Cen MT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w Cen MT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w Cen MT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w Cen MT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 kumimoji="1">
                  <a:solidFill>
                    <a:schemeClr val="tx1"/>
                  </a:solidFill>
                  <a:latin typeface="Tw Cen MT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 kumimoji="1">
                  <a:solidFill>
                    <a:schemeClr val="tx1"/>
                  </a:solidFill>
                  <a:latin typeface="Tw Cen MT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 kumimoji="1">
                  <a:solidFill>
                    <a:schemeClr val="tx1"/>
                  </a:solidFill>
                  <a:latin typeface="Tw Cen MT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 kumimoji="1">
                  <a:solidFill>
                    <a:schemeClr val="tx1"/>
                  </a:solidFill>
                  <a:latin typeface="Tw Cen MT" charset="0"/>
                  <a:ea typeface="ＭＳ Ｐゴシック" charset="-128"/>
                </a:defRPr>
              </a:lvl9pPr>
            </a:lstStyle>
            <a:p>
              <a:pPr eaLnBrk="1" hangingPunct="1">
                <a:buSzTx/>
                <a:buFontTx/>
                <a:buNone/>
              </a:pPr>
              <a:r>
                <a:rPr lang="ja-JP" altLang="en-US" dirty="0">
                  <a:latin typeface="Verdana" charset="0"/>
                </a:rPr>
                <a:t>徒歩</a:t>
              </a:r>
            </a:p>
          </p:txBody>
        </p:sp>
        <p:grpSp>
          <p:nvGrpSpPr>
            <p:cNvPr id="20503" name="グループ化 17"/>
            <p:cNvGrpSpPr>
              <a:grpSpLocks/>
            </p:cNvGrpSpPr>
            <p:nvPr/>
          </p:nvGrpSpPr>
          <p:grpSpPr bwMode="auto">
            <a:xfrm>
              <a:off x="3336972" y="4500562"/>
              <a:ext cx="4886580" cy="1864100"/>
              <a:chOff x="3248045" y="4500562"/>
              <a:chExt cx="4886580" cy="1864100"/>
            </a:xfrm>
          </p:grpSpPr>
          <p:sp>
            <p:nvSpPr>
              <p:cNvPr id="20505" name="テキスト ボックス 6"/>
              <p:cNvSpPr txBox="1">
                <a:spLocks noChangeArrowheads="1"/>
              </p:cNvSpPr>
              <p:nvPr/>
            </p:nvSpPr>
            <p:spPr bwMode="auto">
              <a:xfrm>
                <a:off x="3248045" y="5988050"/>
                <a:ext cx="71437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w Cen MT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w Cen MT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w Cen MT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w Cen MT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w Cen MT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 kumimoji="1">
                    <a:solidFill>
                      <a:schemeClr val="tx1"/>
                    </a:solidFill>
                    <a:latin typeface="Tw Cen MT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 kumimoji="1">
                    <a:solidFill>
                      <a:schemeClr val="tx1"/>
                    </a:solidFill>
                    <a:latin typeface="Tw Cen MT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 kumimoji="1">
                    <a:solidFill>
                      <a:schemeClr val="tx1"/>
                    </a:solidFill>
                    <a:latin typeface="Tw Cen MT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 kumimoji="1">
                    <a:solidFill>
                      <a:schemeClr val="tx1"/>
                    </a:solidFill>
                    <a:latin typeface="Tw Cen MT" charset="0"/>
                    <a:ea typeface="ＭＳ Ｐゴシック" charset="-128"/>
                  </a:defRPr>
                </a:lvl9pPr>
              </a:lstStyle>
              <a:p>
                <a:pPr eaLnBrk="1" hangingPunct="1">
                  <a:buSzTx/>
                  <a:buFontTx/>
                  <a:buNone/>
                </a:pPr>
                <a:r>
                  <a:rPr lang="ja-JP" altLang="en-US" dirty="0">
                    <a:latin typeface="Verdana" charset="0"/>
                  </a:rPr>
                  <a:t>鉄道</a:t>
                </a:r>
              </a:p>
            </p:txBody>
          </p:sp>
          <p:sp>
            <p:nvSpPr>
              <p:cNvPr id="20506" name="テキスト ボックス 7"/>
              <p:cNvSpPr txBox="1">
                <a:spLocks noChangeArrowheads="1"/>
              </p:cNvSpPr>
              <p:nvPr/>
            </p:nvSpPr>
            <p:spPr bwMode="auto">
              <a:xfrm>
                <a:off x="4672366" y="5995330"/>
                <a:ext cx="10183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w Cen MT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w Cen MT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w Cen MT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w Cen MT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w Cen MT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 kumimoji="1">
                    <a:solidFill>
                      <a:schemeClr val="tx1"/>
                    </a:solidFill>
                    <a:latin typeface="Tw Cen MT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 kumimoji="1">
                    <a:solidFill>
                      <a:schemeClr val="tx1"/>
                    </a:solidFill>
                    <a:latin typeface="Tw Cen MT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 kumimoji="1">
                    <a:solidFill>
                      <a:schemeClr val="tx1"/>
                    </a:solidFill>
                    <a:latin typeface="Tw Cen MT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 kumimoji="1">
                    <a:solidFill>
                      <a:schemeClr val="tx1"/>
                    </a:solidFill>
                    <a:latin typeface="Tw Cen MT" charset="0"/>
                    <a:ea typeface="ＭＳ Ｐゴシック" charset="-128"/>
                  </a:defRPr>
                </a:lvl9pPr>
              </a:lstStyle>
              <a:p>
                <a:pPr eaLnBrk="1" hangingPunct="1">
                  <a:buSzTx/>
                  <a:buFontTx/>
                  <a:buNone/>
                </a:pPr>
                <a:r>
                  <a:rPr lang="ja-JP" altLang="en-US" dirty="0">
                    <a:latin typeface="Verdana" charset="0"/>
                  </a:rPr>
                  <a:t>自動車</a:t>
                </a:r>
              </a:p>
            </p:txBody>
          </p:sp>
          <p:sp>
            <p:nvSpPr>
              <p:cNvPr id="20507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6203403" y="5988050"/>
                <a:ext cx="107156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w Cen MT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w Cen MT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w Cen MT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w Cen MT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w Cen MT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 kumimoji="1">
                    <a:solidFill>
                      <a:schemeClr val="tx1"/>
                    </a:solidFill>
                    <a:latin typeface="Tw Cen MT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 kumimoji="1">
                    <a:solidFill>
                      <a:schemeClr val="tx1"/>
                    </a:solidFill>
                    <a:latin typeface="Tw Cen MT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 kumimoji="1">
                    <a:solidFill>
                      <a:schemeClr val="tx1"/>
                    </a:solidFill>
                    <a:latin typeface="Tw Cen MT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 kumimoji="1">
                    <a:solidFill>
                      <a:schemeClr val="tx1"/>
                    </a:solidFill>
                    <a:latin typeface="Tw Cen MT" charset="0"/>
                    <a:ea typeface="ＭＳ Ｐゴシック" charset="-128"/>
                  </a:defRPr>
                </a:lvl9pPr>
              </a:lstStyle>
              <a:p>
                <a:pPr eaLnBrk="1" hangingPunct="1">
                  <a:buSzTx/>
                  <a:buFontTx/>
                  <a:buNone/>
                </a:pPr>
                <a:r>
                  <a:rPr lang="ja-JP" altLang="en-US" dirty="0">
                    <a:latin typeface="Verdana" charset="0"/>
                  </a:rPr>
                  <a:t>自転車</a:t>
                </a:r>
              </a:p>
            </p:txBody>
          </p:sp>
          <p:cxnSp>
            <p:nvCxnSpPr>
              <p:cNvPr id="30" name="直線コネクタ 29"/>
              <p:cNvCxnSpPr>
                <a:stCxn id="20505" idx="0"/>
              </p:cNvCxnSpPr>
              <p:nvPr/>
            </p:nvCxnSpPr>
            <p:spPr>
              <a:xfrm rot="5400000" flipH="1" flipV="1">
                <a:off x="3944222" y="4169556"/>
                <a:ext cx="1479507" cy="215748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/>
              <p:cNvCxnSpPr/>
              <p:nvPr/>
            </p:nvCxnSpPr>
            <p:spPr>
              <a:xfrm rot="5400000" flipH="1" flipV="1">
                <a:off x="4618365" y="4780771"/>
                <a:ext cx="1448431" cy="8880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/>
              <p:cNvCxnSpPr>
                <a:stCxn id="20507" idx="0"/>
              </p:cNvCxnSpPr>
              <p:nvPr/>
            </p:nvCxnSpPr>
            <p:spPr>
              <a:xfrm rot="16200000" flipV="1">
                <a:off x="5511197" y="4760063"/>
                <a:ext cx="1479507" cy="97646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>
                <a:stCxn id="20502" idx="0"/>
              </p:cNvCxnSpPr>
              <p:nvPr/>
            </p:nvCxnSpPr>
            <p:spPr>
              <a:xfrm flipH="1" flipV="1">
                <a:off x="5786587" y="4500562"/>
                <a:ext cx="2348038" cy="14877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061" name="Object 6"/>
          <p:cNvGraphicFramePr>
            <a:graphicFrameLocks noChangeAspect="1"/>
          </p:cNvGraphicFramePr>
          <p:nvPr/>
        </p:nvGraphicFramePr>
        <p:xfrm>
          <a:off x="812792" y="4357694"/>
          <a:ext cx="2616200" cy="2019300"/>
        </p:xfrm>
        <a:graphic>
          <a:graphicData uri="http://schemas.openxmlformats.org/presentationml/2006/ole">
            <p:oleObj spid="_x0000_s2064" name="数式" r:id="rId3" imgW="1473120" imgH="1130040" progId="Equation.3">
              <p:embed/>
            </p:oleObj>
          </a:graphicData>
        </a:graphic>
      </p:graphicFrame>
      <p:graphicFrame>
        <p:nvGraphicFramePr>
          <p:cNvPr id="2065" name="Object 17"/>
          <p:cNvGraphicFramePr>
            <a:graphicFrameLocks noChangeAspect="1"/>
          </p:cNvGraphicFramePr>
          <p:nvPr/>
        </p:nvGraphicFramePr>
        <p:xfrm>
          <a:off x="899592" y="2132856"/>
          <a:ext cx="5751882" cy="1656184"/>
        </p:xfrm>
        <a:graphic>
          <a:graphicData uri="http://schemas.openxmlformats.org/presentationml/2006/ole">
            <p:oleObj spid="_x0000_s2065" name="数式" r:id="rId4" imgW="4267080" imgH="1218960" progId="Equation.3">
              <p:embed/>
            </p:oleObj>
          </a:graphicData>
        </a:graphic>
      </p:graphicFrame>
      <p:sp>
        <p:nvSpPr>
          <p:cNvPr id="26" name="テキスト ボックス 16"/>
          <p:cNvSpPr txBox="1">
            <a:spLocks noChangeArrowheads="1"/>
          </p:cNvSpPr>
          <p:nvPr/>
        </p:nvSpPr>
        <p:spPr>
          <a:xfrm>
            <a:off x="611560" y="3898950"/>
            <a:ext cx="8153400" cy="584775"/>
          </a:xfrm>
          <a:prstGeom prst="rect">
            <a:avLst/>
          </a:prstGeom>
        </p:spPr>
        <p:txBody>
          <a:bodyPr vert="horz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選択確立</a:t>
            </a:r>
          </a:p>
        </p:txBody>
      </p:sp>
    </p:spTree>
    <p:extLst>
      <p:ext uri="{BB962C8B-B14F-4D97-AF65-F5344CB8AC3E}">
        <p14:creationId xmlns="" xmlns:p14="http://schemas.microsoft.com/office/powerpoint/2010/main" val="338287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モデル設定の</a:t>
            </a:r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1547664" y="1484784"/>
          <a:ext cx="5688632" cy="4119609"/>
        </p:xfrm>
        <a:graphic>
          <a:graphicData uri="http://schemas.openxmlformats.org/drawingml/2006/table">
            <a:tbl>
              <a:tblPr/>
              <a:tblGrid>
                <a:gridCol w="2663415"/>
                <a:gridCol w="1178888"/>
                <a:gridCol w="982233"/>
                <a:gridCol w="864096"/>
              </a:tblGrid>
              <a:tr h="49268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パラメータ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arn-CL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ｔ</a:t>
                      </a:r>
                      <a:r>
                        <a:rPr lang="ja-JP" altLang="en-US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値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4634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定数項（鉄道）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-0.09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-0.09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5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634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定数項</a:t>
                      </a:r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(</a:t>
                      </a:r>
                      <a:r>
                        <a:rPr lang="ja-JP" altLang="en-US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車</a:t>
                      </a:r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0.43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5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34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定数項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(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自転車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0.06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0.11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5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45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目的：買い物ダミー</a:t>
                      </a:r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(</a:t>
                      </a:r>
                      <a:r>
                        <a:rPr lang="ja-JP" altLang="en-US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鉄道</a:t>
                      </a:r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0.64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1.18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5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82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年齢：</a:t>
                      </a:r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45</a:t>
                      </a:r>
                      <a:r>
                        <a:rPr lang="ja-JP" altLang="en-US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歳以下（徒歩）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1.34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3.31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*</a:t>
                      </a:r>
                      <a:r>
                        <a:rPr lang="ja-JP" altLang="en-US" sz="15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*</a:t>
                      </a:r>
                      <a:r>
                        <a:rPr lang="en-US" altLang="ja-JP" sz="15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1%</a:t>
                      </a:r>
                      <a:r>
                        <a:rPr lang="ja-JP" altLang="en-US" sz="15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有意</a:t>
                      </a:r>
                      <a:endParaRPr lang="ja-JP" altLang="en-US" sz="15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34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所要時間（徒歩）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-0.10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-4.00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*</a:t>
                      </a:r>
                      <a:r>
                        <a:rPr lang="ja-JP" altLang="en-US" sz="15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*</a:t>
                      </a:r>
                      <a:r>
                        <a:rPr lang="en-US" altLang="ja-JP" sz="15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1%</a:t>
                      </a:r>
                      <a:r>
                        <a:rPr lang="ja-JP" altLang="en-US" sz="15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有意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87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所要時間（徒歩以外）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-0.09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-3.18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*</a:t>
                      </a:r>
                      <a:r>
                        <a:rPr lang="ja-JP" altLang="en-US" sz="15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*</a:t>
                      </a:r>
                      <a:r>
                        <a:rPr lang="en-US" altLang="ja-JP" sz="15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1%</a:t>
                      </a:r>
                      <a:r>
                        <a:rPr lang="ja-JP" altLang="en-US" sz="15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有意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34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料金（鉄道）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-0.2689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-0.54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5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34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料金（車）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-0.3619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-0.35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4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サンプル数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634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初期尤度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-209.70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5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34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最終尤度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-170.50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5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34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決定係数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0.19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5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34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修正済み決定係数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0.14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39552" y="2989401"/>
            <a:ext cx="820891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4000" dirty="0" smtClean="0">
                <a:solidFill>
                  <a:srgbClr val="FF3300"/>
                </a:solidFill>
                <a:latin typeface="HGP創英角ｺﾞｼｯｸUB" pitchFamily="50" charset="-128"/>
                <a:ea typeface="HGP創英角ｺﾞｼｯｸUB" pitchFamily="50" charset="-128"/>
              </a:rPr>
              <a:t>③徒歩トリップをさらに創出するような政策を加えシミュレーション</a:t>
            </a:r>
          </a:p>
          <a:p>
            <a:endParaRPr kumimoji="1" lang="ja-JP" altLang="en-US" sz="3600" dirty="0">
              <a:solidFill>
                <a:srgbClr val="FF33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政策設定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2783" t="25279" r="26285" b="3940"/>
          <a:stretch>
            <a:fillRect/>
          </a:stretch>
        </p:blipFill>
        <p:spPr bwMode="auto">
          <a:xfrm>
            <a:off x="323528" y="1556792"/>
            <a:ext cx="518457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角丸四角形 4"/>
          <p:cNvSpPr/>
          <p:nvPr/>
        </p:nvSpPr>
        <p:spPr>
          <a:xfrm>
            <a:off x="611560" y="6093296"/>
            <a:ext cx="576064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300" dirty="0" smtClean="0"/>
              <a:t>１</a:t>
            </a:r>
            <a:endParaRPr kumimoji="1" lang="ja-JP" altLang="en-US" sz="1300" dirty="0"/>
          </a:p>
        </p:txBody>
      </p:sp>
      <p:sp>
        <p:nvSpPr>
          <p:cNvPr id="6" name="角丸四角形 5"/>
          <p:cNvSpPr/>
          <p:nvPr/>
        </p:nvSpPr>
        <p:spPr>
          <a:xfrm>
            <a:off x="4644008" y="1772816"/>
            <a:ext cx="576064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300" dirty="0" smtClean="0"/>
              <a:t>１６</a:t>
            </a:r>
            <a:endParaRPr kumimoji="1" lang="ja-JP" altLang="en-US" sz="1300" dirty="0"/>
          </a:p>
        </p:txBody>
      </p:sp>
      <p:sp>
        <p:nvSpPr>
          <p:cNvPr id="7" name="正方形/長方形 6"/>
          <p:cNvSpPr/>
          <p:nvPr/>
        </p:nvSpPr>
        <p:spPr>
          <a:xfrm>
            <a:off x="4176080" y="5337336"/>
            <a:ext cx="1116000" cy="1116000"/>
          </a:xfrm>
          <a:prstGeom prst="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987824" y="4149080"/>
            <a:ext cx="1116000" cy="1116000"/>
          </a:xfrm>
          <a:prstGeom prst="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763688" y="2961072"/>
            <a:ext cx="1116000" cy="1116000"/>
          </a:xfrm>
          <a:prstGeom prst="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11560" y="1772816"/>
            <a:ext cx="1116000" cy="1116000"/>
          </a:xfrm>
          <a:prstGeom prst="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987824" y="5337336"/>
            <a:ext cx="1116000" cy="1116000"/>
          </a:xfrm>
          <a:prstGeom prst="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左右矢印 11"/>
          <p:cNvSpPr/>
          <p:nvPr/>
        </p:nvSpPr>
        <p:spPr>
          <a:xfrm rot="3022171">
            <a:off x="493334" y="3017615"/>
            <a:ext cx="4787409" cy="1944216"/>
          </a:xfrm>
          <a:prstGeom prst="leftRightArrow">
            <a:avLst/>
          </a:prstGeom>
          <a:solidFill>
            <a:schemeClr val="accent6">
              <a:alpha val="59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40152" y="2125305"/>
            <a:ext cx="2987824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矢印部に動く歩道のような施設を設置し，歩行者の移動を支援する</a:t>
            </a:r>
            <a:endParaRPr kumimoji="1" lang="en-US" altLang="ja-JP" sz="20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084168" y="423386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所要時間２０％短縮</a:t>
            </a:r>
            <a:endParaRPr kumimoji="1" lang="en-US" altLang="ja-JP" dirty="0" smtClean="0"/>
          </a:p>
          <a:p>
            <a:r>
              <a:rPr lang="ja-JP" altLang="en-US" dirty="0" smtClean="0"/>
              <a:t>速度２５％増加</a:t>
            </a: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15" name="下矢印 14"/>
          <p:cNvSpPr/>
          <p:nvPr/>
        </p:nvSpPr>
        <p:spPr>
          <a:xfrm>
            <a:off x="6660232" y="3717032"/>
            <a:ext cx="129614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タイトル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ja-JP" altLang="en-US" dirty="0" smtClean="0"/>
              <a:t>政策</a:t>
            </a:r>
            <a:r>
              <a:rPr lang="ja-JP" altLang="en-US" dirty="0"/>
              <a:t>シミュレーション</a:t>
            </a:r>
            <a:endParaRPr lang="ja-JP" altLang="en-US" dirty="0" smtClean="0"/>
          </a:p>
        </p:txBody>
      </p:sp>
      <p:sp>
        <p:nvSpPr>
          <p:cNvPr id="30722" name="スライド番号プレースホルダ 2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>
              <a:defRPr/>
            </a:pPr>
            <a:fld id="{FBDA6A44-74A5-42B4-804C-A38A66D5E02D}" type="slidenum">
              <a:rPr lang="en-US" altLang="ja-JP" smtClean="0"/>
              <a:pPr>
                <a:defRPr/>
              </a:pPr>
              <a:t>25</a:t>
            </a:fld>
            <a:endParaRPr lang="en-US" altLang="ja-JP" smtClean="0"/>
          </a:p>
        </p:txBody>
      </p:sp>
      <p:graphicFrame>
        <p:nvGraphicFramePr>
          <p:cNvPr id="8" name="コンテンツ プレースホルダ 7"/>
          <p:cNvGraphicFramePr>
            <a:graphicFrameLocks noGrp="1"/>
          </p:cNvGraphicFramePr>
          <p:nvPr>
            <p:ph idx="1"/>
          </p:nvPr>
        </p:nvGraphicFramePr>
        <p:xfrm>
          <a:off x="611560" y="1916832"/>
          <a:ext cx="289904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524"/>
                <a:gridCol w="144952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現況分担率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徒歩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36.20</a:t>
                      </a:r>
                      <a:r>
                        <a:rPr kumimoji="1" lang="ja-JP" altLang="en-US" dirty="0" smtClean="0"/>
                        <a:t>％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鉄道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10.22</a:t>
                      </a:r>
                      <a:r>
                        <a:rPr kumimoji="1" lang="ja-JP" altLang="en-US" dirty="0" smtClean="0"/>
                        <a:t>％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自動車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26.31</a:t>
                      </a:r>
                      <a:r>
                        <a:rPr kumimoji="1" lang="ja-JP" altLang="en-US" dirty="0" smtClean="0"/>
                        <a:t>％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自転車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27.27</a:t>
                      </a:r>
                      <a:r>
                        <a:rPr kumimoji="1" lang="ja-JP" altLang="en-US" dirty="0" smtClean="0"/>
                        <a:t>％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コンテンツ プレースホルダ 7"/>
          <p:cNvGraphicFramePr>
            <a:graphicFrameLocks/>
          </p:cNvGraphicFramePr>
          <p:nvPr/>
        </p:nvGraphicFramePr>
        <p:xfrm>
          <a:off x="5940152" y="1934840"/>
          <a:ext cx="2899048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9524"/>
                <a:gridCol w="144952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政策後分担率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徒歩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27.59</a:t>
                      </a:r>
                      <a:r>
                        <a:rPr kumimoji="1" lang="ja-JP" altLang="en-US" dirty="0" smtClean="0"/>
                        <a:t>％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鉄道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17.50</a:t>
                      </a:r>
                      <a:r>
                        <a:rPr kumimoji="1" lang="ja-JP" altLang="en-US" dirty="0" smtClean="0"/>
                        <a:t>％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自動車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25.57</a:t>
                      </a:r>
                      <a:r>
                        <a:rPr kumimoji="1" lang="ja-JP" altLang="en-US" dirty="0" smtClean="0"/>
                        <a:t>％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自転車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29.30</a:t>
                      </a:r>
                      <a:r>
                        <a:rPr kumimoji="1" lang="ja-JP" altLang="en-US" dirty="0" smtClean="0"/>
                        <a:t>％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右矢印 11"/>
          <p:cNvSpPr/>
          <p:nvPr/>
        </p:nvSpPr>
        <p:spPr>
          <a:xfrm>
            <a:off x="4283968" y="2348880"/>
            <a:ext cx="864096" cy="1368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3" name="コンテンツ プレースホルダ 7"/>
          <p:cNvGraphicFramePr>
            <a:graphicFrameLocks/>
          </p:cNvGraphicFramePr>
          <p:nvPr/>
        </p:nvGraphicFramePr>
        <p:xfrm>
          <a:off x="1979712" y="4077072"/>
          <a:ext cx="4651690" cy="2438400"/>
        </p:xfrm>
        <a:graphic>
          <a:graphicData uri="http://schemas.openxmlformats.org/drawingml/2006/table">
            <a:tbl>
              <a:tblPr/>
              <a:tblGrid>
                <a:gridCol w="2435180"/>
                <a:gridCol w="1127736"/>
                <a:gridCol w="1088774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パラメータ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定数項（鉄道）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2.44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定数項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(</a:t>
                      </a:r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車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-3.44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定数項</a:t>
                      </a:r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(</a:t>
                      </a:r>
                      <a:r>
                        <a:rPr lang="ja-JP" altLang="en-US" sz="1600" b="0" i="0" u="none" strike="noStrike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自転車</a:t>
                      </a:r>
                      <a:r>
                        <a:rPr lang="en-US" altLang="ja-JP" sz="1600" b="0" i="0" u="none" strike="noStrike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)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1.68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目的：買い物ダミー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(</a:t>
                      </a:r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鉄道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0.61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年齢：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45</a:t>
                      </a:r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歳以下（徒歩）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1.23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所要時間（徒歩）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-0.01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所要時間（徒歩以外）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-0.05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料金（鉄道）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-</a:t>
                      </a:r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0.64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料金（車）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1.52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6228184" y="494116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徒歩の分担率が下がってしまった</a:t>
            </a:r>
            <a:r>
              <a:rPr kumimoji="1" lang="ja-JP" altLang="en-US" dirty="0" err="1" smtClean="0"/>
              <a:t>．．．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924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考察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599807" cy="427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8321017" cy="46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6570"/>
            <a:ext cx="8532440" cy="479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出発ゾーンごとの交通手段</a:t>
            </a:r>
            <a:endParaRPr kumimoji="1" lang="ja-JP" altLang="en-US" dirty="0"/>
          </a:p>
        </p:txBody>
      </p:sp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899592" y="1628800"/>
          <a:ext cx="712879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07504" y="5107831"/>
            <a:ext cx="9036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kumimoji="1" lang="ja-JP" altLang="en-US" sz="2200" dirty="0" smtClean="0"/>
              <a:t>小ゾーン内発着のトリップ中，徒歩トリップは２９．６％を占める</a:t>
            </a:r>
            <a:endParaRPr kumimoji="1" lang="en-US" altLang="ja-JP" sz="2200" dirty="0" smtClean="0"/>
          </a:p>
          <a:p>
            <a:pPr>
              <a:buFont typeface="Wingdings" pitchFamily="2" charset="2"/>
              <a:buChar char="p"/>
            </a:pPr>
            <a:r>
              <a:rPr lang="ja-JP" altLang="en-US" sz="2200" dirty="0" smtClean="0"/>
              <a:t>平均徒歩トリップは</a:t>
            </a:r>
            <a:r>
              <a:rPr lang="en-US" altLang="ja-JP" sz="2200" b="1" dirty="0" smtClean="0"/>
              <a:t>1200m/</a:t>
            </a:r>
            <a:r>
              <a:rPr lang="ja-JP" altLang="en-US" sz="2200" b="1" dirty="0" smtClean="0"/>
              <a:t>ﾄﾘｯﾌﾟ</a:t>
            </a:r>
            <a:r>
              <a:rPr lang="ja-JP" altLang="en-US" sz="2200" dirty="0" smtClean="0"/>
              <a:t>と長い</a:t>
            </a:r>
            <a:endParaRPr kumimoji="1" lang="ja-JP" altLang="en-US" sz="2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80669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780669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80669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82" y="1365045"/>
            <a:ext cx="780669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1187624" y="692696"/>
            <a:ext cx="6192688" cy="6111648"/>
            <a:chOff x="1187624" y="692696"/>
            <a:chExt cx="6192688" cy="611164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1361" t="24609" r="28976" b="4845"/>
            <a:stretch>
              <a:fillRect/>
            </a:stretch>
          </p:blipFill>
          <p:spPr bwMode="auto">
            <a:xfrm>
              <a:off x="1187624" y="692696"/>
              <a:ext cx="3096344" cy="309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4128" t="24807" r="26209" b="3204"/>
            <a:stretch>
              <a:fillRect/>
            </a:stretch>
          </p:blipFill>
          <p:spPr bwMode="auto">
            <a:xfrm>
              <a:off x="4283968" y="692696"/>
              <a:ext cx="3096344" cy="3159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31361" t="26250" r="27131" b="3204"/>
            <a:stretch>
              <a:fillRect/>
            </a:stretch>
          </p:blipFill>
          <p:spPr bwMode="auto">
            <a:xfrm>
              <a:off x="1206000" y="3708000"/>
              <a:ext cx="3240360" cy="309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33265" t="25697" r="27994" b="3758"/>
            <a:stretch>
              <a:fillRect/>
            </a:stretch>
          </p:blipFill>
          <p:spPr bwMode="auto">
            <a:xfrm>
              <a:off x="4255200" y="3708000"/>
              <a:ext cx="3024336" cy="309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問題提起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なぜ徒歩トリップが選択されたか</a:t>
            </a:r>
            <a:endParaRPr kumimoji="1"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 smtClean="0"/>
              <a:t>（車使えるのに）</a:t>
            </a:r>
            <a:r>
              <a:rPr lang="ja-JP" altLang="en-US" u="sng" dirty="0" smtClean="0"/>
              <a:t>歩きたくて</a:t>
            </a:r>
            <a:r>
              <a:rPr lang="ja-JP" altLang="en-US" dirty="0" smtClean="0"/>
              <a:t>歩いているのか？</a:t>
            </a:r>
            <a:endParaRPr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u="sng" dirty="0" smtClean="0"/>
              <a:t>徒歩手段しかなく</a:t>
            </a:r>
            <a:r>
              <a:rPr lang="ja-JP" altLang="en-US" dirty="0" smtClean="0"/>
              <a:t>歩いているのか？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交通手段変更を含め，もっと徒歩を増やせる施策はどんなものか？</a:t>
            </a:r>
            <a:endParaRPr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6" name="下矢印 5"/>
          <p:cNvSpPr/>
          <p:nvPr/>
        </p:nvSpPr>
        <p:spPr>
          <a:xfrm>
            <a:off x="3707904" y="3356992"/>
            <a:ext cx="936104" cy="93610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1760" y="342900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徒歩トリップについて集計を進め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目次（話の流れ）として</a:t>
            </a:r>
            <a:r>
              <a:rPr kumimoji="1" lang="ja-JP" altLang="en-US" dirty="0" err="1" smtClean="0"/>
              <a:t>．．．</a:t>
            </a:r>
            <a:endParaRPr kumimoji="1" lang="ja-JP" altLang="en-US" dirty="0"/>
          </a:p>
        </p:txBody>
      </p:sp>
      <p:graphicFrame>
        <p:nvGraphicFramePr>
          <p:cNvPr id="9" name="コンテンツ プレースホルダ 8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-36512" y="298940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4000" dirty="0" smtClean="0">
                <a:solidFill>
                  <a:srgbClr val="FF3300"/>
                </a:solidFill>
                <a:latin typeface="HGP創英角ｺﾞｼｯｸUB" pitchFamily="50" charset="-128"/>
                <a:ea typeface="HGP創英角ｺﾞｼｯｸUB" pitchFamily="50" charset="-128"/>
              </a:rPr>
              <a:t>①徒歩トリップを集計データ等々から把握</a:t>
            </a:r>
          </a:p>
          <a:p>
            <a:pPr algn="ctr"/>
            <a:endParaRPr kumimoji="1" lang="ja-JP" altLang="en-US" sz="4000" dirty="0">
              <a:solidFill>
                <a:srgbClr val="FF33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徒歩トリップの目的</a:t>
            </a:r>
            <a:endParaRPr kumimoji="1" lang="ja-JP" altLang="en-US" dirty="0"/>
          </a:p>
        </p:txBody>
      </p:sp>
      <p:graphicFrame>
        <p:nvGraphicFramePr>
          <p:cNvPr id="5" name="グラフ 4"/>
          <p:cNvGraphicFramePr/>
          <p:nvPr/>
        </p:nvGraphicFramePr>
        <p:xfrm>
          <a:off x="755576" y="1628800"/>
          <a:ext cx="7472642" cy="3460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1331640" y="5661248"/>
            <a:ext cx="6192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ja-JP" altLang="en-US" sz="2200" dirty="0" smtClean="0"/>
              <a:t>目的は「食事」や「買物」において高い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徒歩トリップの同行者数・年齢割合</a:t>
            </a:r>
            <a:endParaRPr kumimoji="1" lang="ja-JP" altLang="en-US" dirty="0"/>
          </a:p>
        </p:txBody>
      </p:sp>
      <p:graphicFrame>
        <p:nvGraphicFramePr>
          <p:cNvPr id="4" name="グラフ 3"/>
          <p:cNvGraphicFramePr/>
          <p:nvPr/>
        </p:nvGraphicFramePr>
        <p:xfrm>
          <a:off x="1331640" y="1772816"/>
          <a:ext cx="6840760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2411760" y="5877272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ja-JP" altLang="en-US" sz="2200" dirty="0" smtClean="0"/>
              <a:t>同行者数に違いは見られない</a:t>
            </a:r>
            <a:endParaRPr lang="en-US" altLang="ja-JP" sz="2200" dirty="0" smtClean="0"/>
          </a:p>
          <a:p>
            <a:pPr>
              <a:buFont typeface="Wingdings" pitchFamily="2" charset="2"/>
              <a:buChar char="p"/>
            </a:pPr>
            <a:r>
              <a:rPr lang="ja-JP" altLang="en-US" sz="2200" dirty="0" smtClean="0"/>
              <a:t>年齢は比較的若め（４５歳以下）</a:t>
            </a:r>
          </a:p>
        </p:txBody>
      </p:sp>
      <p:graphicFrame>
        <p:nvGraphicFramePr>
          <p:cNvPr id="6" name="グラフ 5"/>
          <p:cNvGraphicFramePr/>
          <p:nvPr/>
        </p:nvGraphicFramePr>
        <p:xfrm>
          <a:off x="1331640" y="3789040"/>
          <a:ext cx="6912768" cy="1783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徒歩トリップ</a:t>
            </a:r>
            <a:r>
              <a:rPr lang="en-US" altLang="ja-JP" dirty="0" smtClean="0"/>
              <a:t>×</a:t>
            </a:r>
            <a:r>
              <a:rPr lang="ja-JP" altLang="en-US" dirty="0" smtClean="0"/>
              <a:t>所要時間と距離</a:t>
            </a:r>
            <a:endParaRPr kumimoji="1" lang="ja-JP" altLang="en-US" dirty="0"/>
          </a:p>
        </p:txBody>
      </p:sp>
      <p:graphicFrame>
        <p:nvGraphicFramePr>
          <p:cNvPr id="4" name="グラフ 3"/>
          <p:cNvGraphicFramePr/>
          <p:nvPr/>
        </p:nvGraphicFramePr>
        <p:xfrm>
          <a:off x="1691680" y="1169688"/>
          <a:ext cx="57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グラフ 4"/>
          <p:cNvGraphicFramePr/>
          <p:nvPr/>
        </p:nvGraphicFramePr>
        <p:xfrm>
          <a:off x="1763689" y="3978000"/>
          <a:ext cx="57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5004048" y="1916832"/>
            <a:ext cx="216024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平均：２２．３分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04048" y="4365104"/>
            <a:ext cx="216024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平均：</a:t>
            </a:r>
            <a:r>
              <a:rPr lang="en-US" altLang="ja-JP" dirty="0" smtClean="0"/>
              <a:t>1212m</a:t>
            </a:r>
            <a:endParaRPr lang="ja-JP" altLang="en-US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トラベル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トラベル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トラベル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718</TotalTime>
  <Words>1148</Words>
  <Application>Microsoft Office PowerPoint</Application>
  <PresentationFormat>画面に合わせる (4:3)</PresentationFormat>
  <Paragraphs>553</Paragraphs>
  <Slides>34</Slides>
  <Notes>6</Notes>
  <HiddenSlides>8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36" baseType="lpstr">
      <vt:lpstr>トラベル</vt:lpstr>
      <vt:lpstr>数式</vt:lpstr>
      <vt:lpstr>小ゾーン内の徒歩トリップに着目した 交通手段選択モデル</vt:lpstr>
      <vt:lpstr>対象地域における歩行環境</vt:lpstr>
      <vt:lpstr>出発ゾーンごとの交通手段</vt:lpstr>
      <vt:lpstr>問題提起</vt:lpstr>
      <vt:lpstr>目次（話の流れ）として．．．</vt:lpstr>
      <vt:lpstr>スライド 6</vt:lpstr>
      <vt:lpstr>徒歩トリップの目的</vt:lpstr>
      <vt:lpstr>徒歩トリップの同行者数・年齢割合</vt:lpstr>
      <vt:lpstr>徒歩トリップ×所要時間と距離</vt:lpstr>
      <vt:lpstr>徒歩トリップＯＤ表</vt:lpstr>
      <vt:lpstr>徒歩トリップの分布</vt:lpstr>
      <vt:lpstr>徒歩トリップ長分布</vt:lpstr>
      <vt:lpstr>徒歩トリップの特徴</vt:lpstr>
      <vt:lpstr>スライド 14</vt:lpstr>
      <vt:lpstr>対象とするトリップ・ゾーン</vt:lpstr>
      <vt:lpstr>基礎分析（１）</vt:lpstr>
      <vt:lpstr>基礎分析（２）</vt:lpstr>
      <vt:lpstr>基礎分析（３）</vt:lpstr>
      <vt:lpstr>基礎分析（４）</vt:lpstr>
      <vt:lpstr>基礎分析（５）</vt:lpstr>
      <vt:lpstr>モデル推定</vt:lpstr>
      <vt:lpstr>モデル設定の</vt:lpstr>
      <vt:lpstr>スライド 23</vt:lpstr>
      <vt:lpstr>政策設定</vt:lpstr>
      <vt:lpstr>政策シミュレーション</vt:lpstr>
      <vt:lpstr>考察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スライド 33</vt:lpstr>
      <vt:lpstr>スライド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発表テンプレ</dc:title>
  <dc:creator>t.kamiya</dc:creator>
  <cp:lastModifiedBy>t.kamiya</cp:lastModifiedBy>
  <cp:revision>104</cp:revision>
  <dcterms:created xsi:type="dcterms:W3CDTF">2010-08-31T08:39:04Z</dcterms:created>
  <dcterms:modified xsi:type="dcterms:W3CDTF">2010-09-06T04:20:52Z</dcterms:modified>
</cp:coreProperties>
</file>